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sldIdLst>
    <p:sldId id="256" r:id="rId2"/>
    <p:sldId id="257" r:id="rId3"/>
    <p:sldId id="258" r:id="rId4"/>
    <p:sldId id="259" r:id="rId5"/>
    <p:sldId id="271" r:id="rId6"/>
    <p:sldId id="260" r:id="rId7"/>
    <p:sldId id="261" r:id="rId8"/>
    <p:sldId id="262" r:id="rId9"/>
    <p:sldId id="272"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na Glasmeyer" initials="NG" lastIdx="19" clrIdx="0">
    <p:extLst>
      <p:ext uri="{19B8F6BF-5375-455C-9EA6-DF929625EA0E}">
        <p15:presenceInfo xmlns:p15="http://schemas.microsoft.com/office/powerpoint/2012/main" userId="Nina Glasmeyer" providerId="None"/>
      </p:ext>
    </p:extLst>
  </p:cmAuthor>
  <p:cmAuthor id="2" name="Sarah.jaworek@outlook.de" initials="" lastIdx="6" clrIdx="1">
    <p:extLst>
      <p:ext uri="{19B8F6BF-5375-455C-9EA6-DF929625EA0E}">
        <p15:presenceInfo xmlns:p15="http://schemas.microsoft.com/office/powerpoint/2012/main" userId="6e71e37b1b1b34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70"/>
    <p:restoredTop sz="94694"/>
  </p:normalViewPr>
  <p:slideViewPr>
    <p:cSldViewPr snapToGrid="0" snapToObjects="1">
      <p:cViewPr varScale="1">
        <p:scale>
          <a:sx n="121" d="100"/>
          <a:sy n="121" d="100"/>
        </p:scale>
        <p:origin x="136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FF343B2B-67B6-EC46-BC42-5AD83C3A4D80}" type="datetime1">
              <a:rPr lang="de-DE"/>
              <a:t>11.12.23</a:t>
            </a:fld>
            <a:endParaRPr lang="de-DE"/>
          </a:p>
        </p:txBody>
      </p:sp>
      <p:sp>
        <p:nvSpPr>
          <p:cNvPr id="4" name="Folienbildplatzhalter 3"/>
          <p:cNvSpPr>
            <a:spLocks noGrp="1" noRot="1" noChangeAspect="1"/>
          </p:cNvSpPr>
          <p:nvPr>
            <p:ph type="sldImg" idx="2"/>
          </p:nvPr>
        </p:nvSpPr>
        <p:spPr bwMode="auto">
          <a:xfrm>
            <a:off x="1371600" y="1143000"/>
            <a:ext cx="4114800"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r>
              <a:rPr lang="de-DE"/>
              <a:t>© PIKAS (pikas.dzlm.de) </a:t>
            </a:r>
            <a:endParaRPr/>
          </a:p>
          <a:p>
            <a:pPr>
              <a:defRPr/>
            </a:pPr>
            <a:br>
              <a:rPr lang="de-DE"/>
            </a:br>
            <a:endParaRPr/>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C2F1FC34-C851-E548-AB94-15AC694A075D}" type="slidenum">
              <a:rPr lang="de-DE"/>
              <a:t>‹Nr.›</a:t>
            </a:fld>
            <a:endParaRPr lang="de-DE"/>
          </a:p>
        </p:txBody>
      </p:sp>
    </p:spTree>
  </p:cSld>
  <p:clrMap bg1="lt1" tx1="dk1" bg2="lt2" tx2="dk2" accent1="accent1" accent2="accent2" accent3="accent3" accent4="accent4" accent5="accent5" accent6="accent6" hlink="hlink" folHlink="folHlink"/>
  <p:hf hdr="0" dt="0"/>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3BFAD7F-49B9-D12E-4245-3ABB0A6CC154}"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F2107B4-EE1B-308A-0BBC-E42EBB068280}" type="slidenum">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0D1FCC7-B89C-8E5F-0662-6EA5E5D1A2C6}" type="slidenum">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9BBD274-C98C-68D6-D361-4D2AFE37F30D}" type="slidenum">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93332DA-0D46-477E-CAE8-3EA423E4E07F}" type="slidenum">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8C37F74-3DD3-06B6-A741-560785C5209A}" type="slidenum">
              <a:rPr/>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342A810-3896-D9C8-D9F9-94A0A20FE012}" type="slidenum">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8A5687F-E7F2-942D-7479-156632BE7953}"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9D72B89-8FBC-EDEC-A331-43502C428FBE}"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9D72B89-8FBC-EDEC-A331-43502C428FBE}" type="slidenum">
              <a:rPr/>
              <a:t>5</a:t>
            </a:fld>
            <a:endParaRPr/>
          </a:p>
        </p:txBody>
      </p:sp>
    </p:spTree>
    <p:extLst>
      <p:ext uri="{BB962C8B-B14F-4D97-AF65-F5344CB8AC3E}">
        <p14:creationId xmlns:p14="http://schemas.microsoft.com/office/powerpoint/2010/main" val="2252004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F23DD06-0CB0-A728-4574-F6CB4C6DF0DA}" type="slidenum">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F7035D8-2DD8-D3F4-D48C-77A12BF0E54F}" type="slidenum">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CCE308EE-BC96-0387-5A8F-8F93BAB36FC5}" type="slidenum">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CE308EE-BC96-0387-5A8F-8F93BAB36FC5}" type="slidenum">
              <a:rPr/>
              <a:t>9</a:t>
            </a:fld>
            <a:endParaRPr/>
          </a:p>
        </p:txBody>
      </p:sp>
    </p:spTree>
    <p:extLst>
      <p:ext uri="{BB962C8B-B14F-4D97-AF65-F5344CB8AC3E}">
        <p14:creationId xmlns:p14="http://schemas.microsoft.com/office/powerpoint/2010/main" val="394014537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s://pikas.dzlm.de/node/1253" TargetMode="External"/><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userDrawn="1">
  <p:cSld name="Titelfolie mit Bild">
    <p:spTree>
      <p:nvGrpSpPr>
        <p:cNvPr id="1" name=""/>
        <p:cNvGrpSpPr/>
        <p:nvPr/>
      </p:nvGrpSpPr>
      <p:grpSpPr bwMode="auto">
        <a:xfrm>
          <a:off x="0" y="0"/>
          <a:ext cx="0" cy="0"/>
          <a:chOff x="0" y="0"/>
          <a:chExt cx="0" cy="0"/>
        </a:xfrm>
      </p:grpSpPr>
      <p:pic>
        <p:nvPicPr>
          <p:cNvPr id="16" name="Grafik 15"/>
          <p:cNvPicPr/>
          <p:nvPr userDrawn="1"/>
        </p:nvPicPr>
        <p:blipFill>
          <a:blip r:embed="rId2"/>
          <a:stretch/>
        </p:blipFill>
        <p:spPr bwMode="auto">
          <a:xfrm>
            <a:off x="-934848" y="1347370"/>
            <a:ext cx="10832400" cy="2488673"/>
          </a:xfrm>
          <a:prstGeom prst="rect">
            <a:avLst/>
          </a:prstGeom>
        </p:spPr>
      </p:pic>
      <p:sp>
        <p:nvSpPr>
          <p:cNvPr id="19" name="Rechteck 18"/>
          <p:cNvSpPr/>
          <p:nvPr userDrawn="1"/>
        </p:nvSpPr>
        <p:spPr bwMode="auto">
          <a:xfrm>
            <a:off x="244032" y="3167743"/>
            <a:ext cx="8598632" cy="58020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7" name="Untertitel 2"/>
          <p:cNvSpPr>
            <a:spLocks noGrp="1"/>
          </p:cNvSpPr>
          <p:nvPr>
            <p:ph type="subTitle" idx="1" hasCustomPrompt="1"/>
          </p:nvPr>
        </p:nvSpPr>
        <p:spPr bwMode="auto">
          <a:xfrm>
            <a:off x="244032" y="4019324"/>
            <a:ext cx="8598632" cy="876659"/>
          </a:xfrm>
          <a:prstGeom prst="rect">
            <a:avLst/>
          </a:prstGeom>
        </p:spPr>
        <p:txBody>
          <a:bodyPr>
            <a:normAutofit/>
          </a:bodyPr>
          <a:lstStyle>
            <a:lvl1pPr marL="0" marR="0" indent="0" algn="ctr" defTabSz="914400">
              <a:lnSpc>
                <a:spcPct val="150000"/>
              </a:lnSpc>
              <a:spcBef>
                <a:spcPts val="1000"/>
              </a:spcBef>
              <a:spcAft>
                <a:spcPts val="0"/>
              </a:spcAft>
              <a:buClrTx/>
              <a:buSzTx/>
              <a:buFont typeface="Arial"/>
              <a:buNone/>
              <a:defRPr sz="2200" b="1">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 1</a:t>
            </a:r>
            <a:endParaRPr/>
          </a:p>
        </p:txBody>
      </p:sp>
      <p:sp>
        <p:nvSpPr>
          <p:cNvPr id="6" name="Titel 1"/>
          <p:cNvSpPr>
            <a:spLocks noGrp="1"/>
          </p:cNvSpPr>
          <p:nvPr>
            <p:ph type="ctrTitle" hasCustomPrompt="1"/>
          </p:nvPr>
        </p:nvSpPr>
        <p:spPr bwMode="auto">
          <a:xfrm>
            <a:off x="244032" y="1773667"/>
            <a:ext cx="8598632" cy="1975783"/>
          </a:xfrm>
          <a:prstGeom prst="rect">
            <a:avLst/>
          </a:prstGeom>
        </p:spPr>
        <p:txBody>
          <a:bodyPr anchor="b">
            <a:normAutofit/>
          </a:bodyPr>
          <a:lstStyle>
            <a:lvl1pPr algn="ctr">
              <a:defRPr sz="2800" b="0" i="0">
                <a:solidFill>
                  <a:srgbClr val="327D87"/>
                </a:solidFill>
                <a:latin typeface="Arial"/>
                <a:cs typeface="Arial"/>
              </a:defRPr>
            </a:lvl1pPr>
          </a:lstStyle>
          <a:p>
            <a:pPr>
              <a:defRPr/>
            </a:pPr>
            <a:r>
              <a:rPr lang="de-DE"/>
              <a:t>MASTERTITELFORMAT BEARBEITEN</a:t>
            </a:r>
            <a:endParaRPr/>
          </a:p>
        </p:txBody>
      </p:sp>
      <p:pic>
        <p:nvPicPr>
          <p:cNvPr id="10" name="Grafik 9"/>
          <p:cNvPicPr/>
          <p:nvPr userDrawn="1"/>
        </p:nvPicPr>
        <p:blipFill>
          <a:blip r:embed="rId3"/>
          <a:stretch/>
        </p:blipFill>
        <p:spPr bwMode="auto">
          <a:xfrm>
            <a:off x="7467899" y="6052711"/>
            <a:ext cx="1530435" cy="338587"/>
          </a:xfrm>
          <a:prstGeom prst="rect">
            <a:avLst/>
          </a:prstGeom>
        </p:spPr>
      </p:pic>
      <p:pic>
        <p:nvPicPr>
          <p:cNvPr id="11" name="Grafik 10"/>
          <p:cNvPicPr/>
          <p:nvPr userDrawn="1"/>
        </p:nvPicPr>
        <p:blipFill>
          <a:blip r:embed="rId4"/>
          <a:stretch/>
        </p:blipFill>
        <p:spPr bwMode="auto">
          <a:xfrm>
            <a:off x="152602" y="6049009"/>
            <a:ext cx="1730654" cy="353896"/>
          </a:xfrm>
          <a:prstGeom prst="rect">
            <a:avLst/>
          </a:prstGeom>
        </p:spPr>
      </p:pic>
      <p:pic>
        <p:nvPicPr>
          <p:cNvPr id="12" name="Grafik 11"/>
          <p:cNvPicPr/>
          <p:nvPr userDrawn="1"/>
        </p:nvPicPr>
        <p:blipFill>
          <a:blip r:embed="rId5"/>
          <a:stretch/>
        </p:blipFill>
        <p:spPr bwMode="auto">
          <a:xfrm>
            <a:off x="2077423" y="6067333"/>
            <a:ext cx="1398783" cy="278170"/>
          </a:xfrm>
          <a:prstGeom prst="rect">
            <a:avLst/>
          </a:prstGeom>
        </p:spPr>
      </p:pic>
      <p:cxnSp>
        <p:nvCxnSpPr>
          <p:cNvPr id="13" name="Gerade Verbindung 12"/>
          <p:cNvCxnSpPr>
            <a:cxnSpLocks/>
          </p:cNvCxnSpPr>
          <p:nvPr userDrawn="1"/>
        </p:nvCxnSpPr>
        <p:spPr bwMode="auto">
          <a:xfrm>
            <a:off x="145465" y="5881034"/>
            <a:ext cx="8904035"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4" name="Textplatzhalter 2"/>
          <p:cNvSpPr>
            <a:spLocks noGrp="1"/>
          </p:cNvSpPr>
          <p:nvPr>
            <p:ph type="body" idx="10" hasCustomPrompt="1"/>
          </p:nvPr>
        </p:nvSpPr>
        <p:spPr bwMode="auto">
          <a:xfrm>
            <a:off x="244032" y="4623841"/>
            <a:ext cx="8598632" cy="727070"/>
          </a:xfrm>
          <a:prstGeom prst="rect">
            <a:avLst/>
          </a:prstGeom>
        </p:spPr>
        <p:txBody>
          <a:bodyPr>
            <a:normAutofit/>
          </a:bodyPr>
          <a:lstStyle>
            <a:lvl1pPr marL="0" indent="0" algn="ctr">
              <a:buNone/>
              <a:defRPr sz="1800">
                <a:solidFill>
                  <a:schemeClr val="tx1"/>
                </a:solidFill>
                <a:latin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Master-Untertitel 2</a:t>
            </a:r>
            <a:endParaRPr/>
          </a:p>
        </p:txBody>
      </p:sp>
      <p:pic>
        <p:nvPicPr>
          <p:cNvPr id="21" name="Grafik 20"/>
          <p:cNvPicPr/>
          <p:nvPr userDrawn="1"/>
        </p:nvPicPr>
        <p:blipFill>
          <a:blip r:embed="rId6"/>
          <a:stretch/>
        </p:blipFill>
        <p:spPr bwMode="auto">
          <a:xfrm>
            <a:off x="3670373" y="6075833"/>
            <a:ext cx="2076231" cy="243041"/>
          </a:xfrm>
          <a:prstGeom prst="rect">
            <a:avLst/>
          </a:prstGeom>
        </p:spPr>
      </p:pic>
      <p:pic>
        <p:nvPicPr>
          <p:cNvPr id="27" name="Grafik 26"/>
          <p:cNvPicPr/>
          <p:nvPr userDrawn="1"/>
        </p:nvPicPr>
        <p:blipFill>
          <a:blip r:embed="rId7"/>
          <a:stretch/>
        </p:blipFill>
        <p:spPr bwMode="auto">
          <a:xfrm>
            <a:off x="5940770" y="6049009"/>
            <a:ext cx="1332960" cy="353896"/>
          </a:xfrm>
          <a:prstGeom prst="rect">
            <a:avLst/>
          </a:prstGeom>
        </p:spPr>
      </p:pic>
      <p:pic>
        <p:nvPicPr>
          <p:cNvPr id="15" name="Grafik 14"/>
          <p:cNvPicPr>
            <a:picLocks noChangeAspect="1"/>
          </p:cNvPicPr>
          <p:nvPr userDrawn="1"/>
        </p:nvPicPr>
        <p:blipFill>
          <a:blip r:embed="rId8"/>
          <a:stretch/>
        </p:blipFill>
        <p:spPr bwMode="auto">
          <a:xfrm>
            <a:off x="187469" y="237721"/>
            <a:ext cx="2610654" cy="99477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Erprobungsauftrag">
    <p:spTree>
      <p:nvGrpSpPr>
        <p:cNvPr id="1" name=""/>
        <p:cNvGrpSpPr/>
        <p:nvPr/>
      </p:nvGrpSpPr>
      <p:grpSpPr bwMode="auto">
        <a:xfrm>
          <a:off x="0" y="0"/>
          <a:ext cx="0" cy="0"/>
          <a:chOff x="0" y="0"/>
          <a:chExt cx="0" cy="0"/>
        </a:xfrm>
      </p:grpSpPr>
      <p:sp>
        <p:nvSpPr>
          <p:cNvPr id="2" name="Rechteck 1"/>
          <p:cNvSpPr/>
          <p:nvPr userDrawn="1"/>
        </p:nvSpPr>
        <p:spPr bwMode="auto">
          <a:xfrm>
            <a:off x="1" y="6268157"/>
            <a:ext cx="9144000" cy="58984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20" name="Rechteck 19"/>
          <p:cNvSpPr/>
          <p:nvPr userDrawn="1"/>
        </p:nvSpPr>
        <p:spPr bwMode="auto">
          <a:xfrm>
            <a:off x="0" y="1051580"/>
            <a:ext cx="9144000" cy="5806418"/>
          </a:xfrm>
          <a:prstGeom prst="rect">
            <a:avLst/>
          </a:prstGeom>
          <a:solidFill>
            <a:schemeClr val="accent6">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8" name="Rechteck 17"/>
          <p:cNvSpPr/>
          <p:nvPr userDrawn="1"/>
        </p:nvSpPr>
        <p:spPr bwMode="auto">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800"/>
              <a:t> </a:t>
            </a:r>
            <a:endParaRPr/>
          </a:p>
        </p:txBody>
      </p:sp>
      <p:sp>
        <p:nvSpPr>
          <p:cNvPr id="15" name="Datumsplatzhalter 18"/>
          <p:cNvSpPr>
            <a:spLocks noGrp="1"/>
          </p:cNvSpPr>
          <p:nvPr>
            <p:ph type="dt" sz="half" idx="10"/>
          </p:nvPr>
        </p:nvSpPr>
        <p:spPr bwMode="auto">
          <a:xfrm>
            <a:off x="580260" y="6338729"/>
            <a:ext cx="2057400" cy="393256"/>
          </a:xfrm>
          <a:prstGeom prst="rect">
            <a:avLst/>
          </a:prstGeom>
        </p:spPr>
        <p:txBody>
          <a:bodyPr/>
          <a:lstStyle>
            <a:lvl1pPr>
              <a:defRPr sz="1200">
                <a:solidFill>
                  <a:schemeClr val="bg2">
                    <a:lumMod val="50000"/>
                  </a:schemeClr>
                </a:solidFill>
                <a:latin typeface="Arial"/>
                <a:cs typeface="Arial"/>
              </a:defRPr>
            </a:lvl1pPr>
          </a:lstStyle>
          <a:p>
            <a:pPr>
              <a:lnSpc>
                <a:spcPct val="150000"/>
              </a:lnSpc>
              <a:defRPr/>
            </a:pPr>
            <a:endParaRPr lang="de-DE"/>
          </a:p>
        </p:txBody>
      </p:sp>
      <p:sp>
        <p:nvSpPr>
          <p:cNvPr id="21" name="Foliennummernplatzhalter 20"/>
          <p:cNvSpPr>
            <a:spLocks noGrp="1"/>
          </p:cNvSpPr>
          <p:nvPr>
            <p:ph type="sldNum" sz="quarter" idx="12"/>
          </p:nvPr>
        </p:nvSpPr>
        <p:spPr bwMode="auto">
          <a:xfrm>
            <a:off x="6457950" y="6352795"/>
            <a:ext cx="2057400" cy="365125"/>
          </a:xfrm>
          <a:prstGeom prst="rect">
            <a:avLst/>
          </a:prstGeom>
        </p:spPr>
        <p:txBody>
          <a:bodyPr/>
          <a:lstStyle>
            <a:lvl1pPr algn="r">
              <a:lnSpc>
                <a:spcPct val="150000"/>
              </a:lnSpc>
              <a:defRPr sz="1200">
                <a:solidFill>
                  <a:schemeClr val="bg2">
                    <a:lumMod val="50000"/>
                  </a:schemeClr>
                </a:solidFill>
                <a:latin typeface="Arial"/>
                <a:cs typeface="Arial"/>
              </a:defRPr>
            </a:lvl1pPr>
          </a:lstStyle>
          <a:p>
            <a:pPr>
              <a:defRPr/>
            </a:pPr>
            <a:fld id="{C3752B7C-18A9-864D-BBCB-54A9F41B5594}" type="slidenum">
              <a:rPr lang="de-DE"/>
              <a:t>‹Nr.›</a:t>
            </a:fld>
            <a:endParaRPr lang="de-DE"/>
          </a:p>
        </p:txBody>
      </p:sp>
      <p:sp>
        <p:nvSpPr>
          <p:cNvPr id="24" name="Datumsplatzhalter 18"/>
          <p:cNvSpPr txBox="1"/>
          <p:nvPr userDrawn="1"/>
        </p:nvSpPr>
        <p:spPr bwMode="auto">
          <a:xfrm>
            <a:off x="3503518" y="6338729"/>
            <a:ext cx="2057400" cy="393256"/>
          </a:xfrm>
          <a:prstGeom prst="rect">
            <a:avLst/>
          </a:prstGeom>
        </p:spPr>
        <p:txBody>
          <a:bodyPr vert="horz" lIns="91440" tIns="45720" rIns="91440" bIns="45720" rtlCol="0" anchor="ctr"/>
          <a:lstStyle>
            <a:defPPr>
              <a:defRPr lang="en-US"/>
            </a:defPPr>
            <a:lvl1pPr marL="0" algn="l" defTabSz="457200">
              <a:defRPr sz="1200">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a:lnSpc>
                <a:spcPct val="150000"/>
              </a:lnSpc>
              <a:defRPr/>
            </a:pPr>
            <a:r>
              <a:rPr lang="de-DE">
                <a:solidFill>
                  <a:schemeClr val="bg2">
                    <a:lumMod val="50000"/>
                  </a:schemeClr>
                </a:solidFill>
                <a:latin typeface="Arial"/>
                <a:cs typeface="Arial"/>
              </a:rPr>
              <a:t>PIKAS (pikas.dzlm.de)  </a:t>
            </a:r>
            <a:endParaRPr lang="de-DE">
              <a:solidFill>
                <a:schemeClr val="bg2">
                  <a:lumMod val="50000"/>
                </a:schemeClr>
              </a:solidFill>
            </a:endParaRPr>
          </a:p>
        </p:txBody>
      </p:sp>
      <p:sp>
        <p:nvSpPr>
          <p:cNvPr id="27" name="Textfeld 26"/>
          <p:cNvSpPr txBox="1"/>
          <p:nvPr userDrawn="1"/>
        </p:nvSpPr>
        <p:spPr bwMode="auto">
          <a:xfrm>
            <a:off x="1674078" y="1282667"/>
            <a:ext cx="5854197" cy="276999"/>
          </a:xfrm>
          <a:prstGeom prst="rect">
            <a:avLst/>
          </a:prstGeom>
          <a:noFill/>
        </p:spPr>
        <p:txBody>
          <a:bodyPr wrap="square" rtlCol="0">
            <a:noAutofit/>
          </a:bodyPr>
          <a:lstStyle/>
          <a:p>
            <a:pPr>
              <a:defRPr/>
            </a:pPr>
            <a:r>
              <a:rPr lang="de-DE" sz="1600">
                <a:solidFill>
                  <a:srgbClr val="327D87"/>
                </a:solidFill>
                <a:latin typeface="Arial"/>
                <a:cs typeface="Arial"/>
              </a:rPr>
              <a:t>ERPROBUNGSAUFTRAG</a:t>
            </a:r>
            <a:endParaRPr/>
          </a:p>
        </p:txBody>
      </p:sp>
      <p:sp>
        <p:nvSpPr>
          <p:cNvPr id="28" name="Textplatzhalter 7"/>
          <p:cNvSpPr>
            <a:spLocks noGrp="1"/>
          </p:cNvSpPr>
          <p:nvPr>
            <p:ph type="body" sz="quarter" idx="13"/>
          </p:nvPr>
        </p:nvSpPr>
        <p:spPr bwMode="auto">
          <a:xfrm>
            <a:off x="1096423" y="4134419"/>
            <a:ext cx="7105899" cy="2033019"/>
          </a:xfrm>
          <a:prstGeom prst="rect">
            <a:avLst/>
          </a:prstGeom>
        </p:spPr>
        <p:txBody>
          <a:bodyPr/>
          <a:lstStyle>
            <a:lvl1pPr marL="0" indent="0">
              <a:buNone/>
              <a:defRPr sz="2000">
                <a:latin typeface="Arial"/>
                <a:cs typeface="Arial"/>
              </a:defRPr>
            </a:lvl1pPr>
            <a:lvl2pPr marL="457200" indent="0">
              <a:buNone/>
              <a:defRPr sz="1600">
                <a:latin typeface="Arial"/>
                <a:cs typeface="Arial"/>
              </a:defRPr>
            </a:lvl2pPr>
            <a:lvl3pPr marL="914400" indent="0">
              <a:buNone/>
              <a:defRPr/>
            </a:lvl3pPr>
          </a:lstStyle>
          <a:p>
            <a:pPr lvl="0">
              <a:defRPr/>
            </a:pPr>
            <a:r>
              <a:rPr lang="de-DE"/>
              <a:t>Mastertextformat bearbeiten</a:t>
            </a:r>
            <a:endParaRPr/>
          </a:p>
          <a:p>
            <a:pPr lvl="1">
              <a:defRPr/>
            </a:pPr>
            <a:r>
              <a:rPr lang="de-DE"/>
              <a:t>Zweite Ebene</a:t>
            </a:r>
            <a:endParaRPr/>
          </a:p>
        </p:txBody>
      </p:sp>
      <p:cxnSp>
        <p:nvCxnSpPr>
          <p:cNvPr id="29" name="Gerade Verbindung 28"/>
          <p:cNvCxnSpPr>
            <a:cxnSpLocks/>
          </p:cNvCxnSpPr>
          <p:nvPr userDrawn="1"/>
        </p:nvCxnSpPr>
        <p:spPr bwMode="auto">
          <a:xfrm>
            <a:off x="941679" y="4056794"/>
            <a:ext cx="7573672" cy="0"/>
          </a:xfrm>
          <a:prstGeom prst="line">
            <a:avLst/>
          </a:prstGeom>
          <a:ln w="12700">
            <a:prstDash val="sysDot"/>
          </a:ln>
        </p:spPr>
        <p:style>
          <a:lnRef idx="1">
            <a:schemeClr val="dk1"/>
          </a:lnRef>
          <a:fillRef idx="0">
            <a:schemeClr val="dk1"/>
          </a:fillRef>
          <a:effectRef idx="0">
            <a:schemeClr val="dk1"/>
          </a:effectRef>
          <a:fontRef idx="minor">
            <a:schemeClr val="tx1"/>
          </a:fontRef>
        </p:style>
      </p:cxnSp>
      <p:sp>
        <p:nvSpPr>
          <p:cNvPr id="30" name="Textplatzhalter 6"/>
          <p:cNvSpPr>
            <a:spLocks noGrp="1"/>
          </p:cNvSpPr>
          <p:nvPr>
            <p:ph type="body" sz="quarter" idx="14"/>
          </p:nvPr>
        </p:nvSpPr>
        <p:spPr bwMode="auto">
          <a:xfrm>
            <a:off x="1763316" y="1660386"/>
            <a:ext cx="6438899" cy="2225815"/>
          </a:xfrm>
          <a:prstGeom prst="rect">
            <a:avLst/>
          </a:prstGeom>
        </p:spPr>
        <p:txBody>
          <a:bodyPr>
            <a:normAutofit/>
          </a:bodyPr>
          <a:lstStyle>
            <a:lvl1pPr marL="0" indent="0">
              <a:lnSpc>
                <a:spcPct val="150000"/>
              </a:lnSpc>
              <a:buNone/>
              <a:defRPr sz="2200">
                <a:latin typeface="Arial"/>
                <a:cs typeface="Aria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defRPr/>
            </a:pPr>
            <a:r>
              <a:rPr lang="de-DE"/>
              <a:t>Mastertextformat bearbeiten</a:t>
            </a:r>
            <a:endParaRPr/>
          </a:p>
        </p:txBody>
      </p:sp>
      <p:sp>
        <p:nvSpPr>
          <p:cNvPr id="31" name="Titel 1"/>
          <p:cNvSpPr>
            <a:spLocks noGrp="1"/>
          </p:cNvSpPr>
          <p:nvPr>
            <p:ph type="title"/>
          </p:nvPr>
        </p:nvSpPr>
        <p:spPr bwMode="auto">
          <a:xfrm>
            <a:off x="1096423" y="382774"/>
            <a:ext cx="7009509" cy="603704"/>
          </a:xfrm>
          <a:prstGeom prst="rect">
            <a:avLst/>
          </a:prstGeom>
        </p:spPr>
        <p:txBody>
          <a:bodyPr>
            <a:normAutofit/>
          </a:bodyPr>
          <a:lstStyle>
            <a:lvl1pPr marL="9525" indent="0">
              <a:defRPr sz="2800" b="1">
                <a:latin typeface="Arial"/>
                <a:cs typeface="Arial"/>
              </a:defRPr>
            </a:lvl1pPr>
          </a:lstStyle>
          <a:p>
            <a:pPr>
              <a:defRPr/>
            </a:pPr>
            <a:r>
              <a:rPr lang="de-DE"/>
              <a:t>Mastertitelformat</a:t>
            </a:r>
            <a:endParaRPr/>
          </a:p>
        </p:txBody>
      </p:sp>
      <p:pic>
        <p:nvPicPr>
          <p:cNvPr id="13" name="Grafik 12"/>
          <p:cNvPicPr/>
          <p:nvPr userDrawn="1"/>
        </p:nvPicPr>
        <p:blipFill>
          <a:blip r:embed="rId2"/>
          <a:stretch/>
        </p:blipFill>
        <p:spPr bwMode="auto">
          <a:xfrm>
            <a:off x="121429" y="260617"/>
            <a:ext cx="855317" cy="732691"/>
          </a:xfrm>
          <a:prstGeom prst="rect">
            <a:avLst/>
          </a:prstGeom>
        </p:spPr>
      </p:pic>
      <p:pic>
        <p:nvPicPr>
          <p:cNvPr id="3" name="Grafik 2"/>
          <p:cNvPicPr>
            <a:picLocks noChangeAspect="1"/>
          </p:cNvPicPr>
          <p:nvPr userDrawn="1"/>
        </p:nvPicPr>
        <p:blipFill>
          <a:blip r:embed="rId3"/>
          <a:stretch/>
        </p:blipFill>
        <p:spPr bwMode="auto">
          <a:xfrm>
            <a:off x="643858" y="1282667"/>
            <a:ext cx="905127" cy="66039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Aktivität Einzelarbeit">
    <p:spTree>
      <p:nvGrpSpPr>
        <p:cNvPr id="1" name=""/>
        <p:cNvGrpSpPr/>
        <p:nvPr/>
      </p:nvGrpSpPr>
      <p:grpSpPr bwMode="auto">
        <a:xfrm>
          <a:off x="0" y="0"/>
          <a:ext cx="0" cy="0"/>
          <a:chOff x="0" y="0"/>
          <a:chExt cx="0" cy="0"/>
        </a:xfrm>
      </p:grpSpPr>
      <p:sp>
        <p:nvSpPr>
          <p:cNvPr id="21" name="Rechteck 20"/>
          <p:cNvSpPr/>
          <p:nvPr userDrawn="1"/>
        </p:nvSpPr>
        <p:spPr bwMode="auto">
          <a:xfrm>
            <a:off x="0" y="1051580"/>
            <a:ext cx="9144000" cy="5806417"/>
          </a:xfrm>
          <a:prstGeom prst="rect">
            <a:avLst/>
          </a:prstGeom>
          <a:solidFill>
            <a:srgbClr val="327D8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9" name="Titel 1"/>
          <p:cNvSpPr>
            <a:spLocks noGrp="1"/>
          </p:cNvSpPr>
          <p:nvPr>
            <p:ph type="title"/>
          </p:nvPr>
        </p:nvSpPr>
        <p:spPr bwMode="auto">
          <a:xfrm>
            <a:off x="1096423" y="382774"/>
            <a:ext cx="7009509" cy="603704"/>
          </a:xfrm>
          <a:prstGeom prst="rect">
            <a:avLst/>
          </a:prstGeom>
        </p:spPr>
        <p:txBody>
          <a:bodyPr>
            <a:normAutofit/>
          </a:bodyPr>
          <a:lstStyle>
            <a:lvl1pPr marL="9525" indent="0">
              <a:defRPr sz="2800" b="1">
                <a:latin typeface="Arial"/>
                <a:cs typeface="Arial"/>
              </a:defRPr>
            </a:lvl1pPr>
          </a:lstStyle>
          <a:p>
            <a:pPr>
              <a:defRPr/>
            </a:pPr>
            <a:r>
              <a:rPr lang="de-DE"/>
              <a:t>Mastertitelformat</a:t>
            </a:r>
            <a:endParaRPr/>
          </a:p>
        </p:txBody>
      </p:sp>
      <p:sp>
        <p:nvSpPr>
          <p:cNvPr id="14" name="Textfeld 13"/>
          <p:cNvSpPr txBox="1"/>
          <p:nvPr userDrawn="1"/>
        </p:nvSpPr>
        <p:spPr bwMode="auto">
          <a:xfrm>
            <a:off x="1674078" y="1282667"/>
            <a:ext cx="5854197" cy="276999"/>
          </a:xfrm>
          <a:prstGeom prst="rect">
            <a:avLst/>
          </a:prstGeom>
          <a:noFill/>
        </p:spPr>
        <p:txBody>
          <a:bodyPr wrap="square" rtlCol="0">
            <a:noAutofit/>
          </a:bodyPr>
          <a:lstStyle/>
          <a:p>
            <a:pPr>
              <a:defRPr/>
            </a:pPr>
            <a:r>
              <a:rPr lang="de-DE" sz="1600" spc="0">
                <a:solidFill>
                  <a:srgbClr val="327D87"/>
                </a:solidFill>
                <a:latin typeface="Arial"/>
                <a:cs typeface="Arial"/>
              </a:rPr>
              <a:t>AKTIVITÄT</a:t>
            </a:r>
            <a:endParaRPr/>
          </a:p>
        </p:txBody>
      </p:sp>
      <p:cxnSp>
        <p:nvCxnSpPr>
          <p:cNvPr id="16" name="Gerade Verbindung 15"/>
          <p:cNvCxnSpPr>
            <a:cxnSpLocks/>
          </p:cNvCxnSpPr>
          <p:nvPr userDrawn="1"/>
        </p:nvCxnSpPr>
        <p:spPr bwMode="auto">
          <a:xfrm>
            <a:off x="941679" y="4056794"/>
            <a:ext cx="7573672" cy="0"/>
          </a:xfrm>
          <a:prstGeom prst="line">
            <a:avLst/>
          </a:prstGeom>
          <a:ln w="12700">
            <a:prstDash val="sysDot"/>
          </a:ln>
        </p:spPr>
        <p:style>
          <a:lnRef idx="1">
            <a:schemeClr val="dk1"/>
          </a:lnRef>
          <a:fillRef idx="0">
            <a:schemeClr val="dk1"/>
          </a:fillRef>
          <a:effectRef idx="0">
            <a:schemeClr val="dk1"/>
          </a:effectRef>
          <a:fontRef idx="minor">
            <a:schemeClr val="tx1"/>
          </a:fontRef>
        </p:style>
      </p:cxnSp>
      <p:sp>
        <p:nvSpPr>
          <p:cNvPr id="8" name="Textplatzhalter 7"/>
          <p:cNvSpPr>
            <a:spLocks noGrp="1"/>
          </p:cNvSpPr>
          <p:nvPr>
            <p:ph type="body" sz="quarter" idx="13" hasCustomPrompt="1"/>
          </p:nvPr>
        </p:nvSpPr>
        <p:spPr bwMode="auto">
          <a:xfrm>
            <a:off x="1096423" y="4134423"/>
            <a:ext cx="7105899" cy="2033015"/>
          </a:xfrm>
          <a:prstGeom prst="rect">
            <a:avLst/>
          </a:prstGeom>
        </p:spPr>
        <p:txBody>
          <a:bodyPr>
            <a:normAutofit/>
          </a:bodyPr>
          <a:lstStyle>
            <a:lvl1pPr marL="0" indent="0">
              <a:buNone/>
              <a:defRPr sz="1800">
                <a:latin typeface="Arial"/>
                <a:cs typeface="Arial"/>
              </a:defRPr>
            </a:lvl1pPr>
            <a:lvl2pPr marL="457200" indent="0">
              <a:buNone/>
              <a:defRPr sz="1600">
                <a:latin typeface="Arial"/>
                <a:cs typeface="Arial"/>
              </a:defRPr>
            </a:lvl2pPr>
            <a:lvl3pPr marL="914400" indent="0">
              <a:buNone/>
              <a:defRPr/>
            </a:lvl3pPr>
          </a:lstStyle>
          <a:p>
            <a:pPr lvl="0">
              <a:defRPr/>
            </a:pPr>
            <a:r>
              <a:rPr lang="de-DE"/>
              <a:t>Was würden Sie Rahel antworten? Wie könnten Sie sie fördern? Was wäre eine gelungene Reduktion/Erweiterung der Aufgabe?</a:t>
            </a:r>
            <a:endParaRPr/>
          </a:p>
          <a:p>
            <a:pPr lvl="0">
              <a:defRPr/>
            </a:pPr>
            <a:r>
              <a:rPr lang="de-DE"/>
              <a:t>…</a:t>
            </a:r>
            <a:endParaRPr/>
          </a:p>
        </p:txBody>
      </p:sp>
      <p:sp>
        <p:nvSpPr>
          <p:cNvPr id="32" name="Textplatzhalter 6"/>
          <p:cNvSpPr>
            <a:spLocks noGrp="1"/>
          </p:cNvSpPr>
          <p:nvPr>
            <p:ph type="body" sz="quarter" idx="14" hasCustomPrompt="1"/>
          </p:nvPr>
        </p:nvSpPr>
        <p:spPr bwMode="auto">
          <a:xfrm>
            <a:off x="1763316" y="1660386"/>
            <a:ext cx="6438899" cy="2225815"/>
          </a:xfrm>
          <a:prstGeom prst="rect">
            <a:avLst/>
          </a:prstGeom>
        </p:spPr>
        <p:txBody>
          <a:bodyPr>
            <a:normAutofit/>
          </a:bodyPr>
          <a:lstStyle>
            <a:lvl1pPr marL="0" indent="0">
              <a:lnSpc>
                <a:spcPct val="150000"/>
              </a:lnSpc>
              <a:buNone/>
              <a:defRPr sz="2200">
                <a:latin typeface="Arial"/>
                <a:cs typeface="Aria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defRPr/>
            </a:pPr>
            <a:r>
              <a:rPr lang="de-DE"/>
              <a:t>Überlegen Sie welche der Schüleräußerungen…</a:t>
            </a:r>
            <a:endParaRPr/>
          </a:p>
        </p:txBody>
      </p:sp>
      <p:sp>
        <p:nvSpPr>
          <p:cNvPr id="18" name="Rechteck 17"/>
          <p:cNvSpPr/>
          <p:nvPr userDrawn="1"/>
        </p:nvSpPr>
        <p:spPr bwMode="auto">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800"/>
              <a:t> </a:t>
            </a:r>
            <a:endParaRPr/>
          </a:p>
        </p:txBody>
      </p:sp>
      <p:sp>
        <p:nvSpPr>
          <p:cNvPr id="22" name="Datumsplatzhalter 18"/>
          <p:cNvSpPr>
            <a:spLocks noGrp="1"/>
          </p:cNvSpPr>
          <p:nvPr>
            <p:ph type="dt" sz="half" idx="10"/>
          </p:nvPr>
        </p:nvSpPr>
        <p:spPr bwMode="auto">
          <a:xfrm>
            <a:off x="580260" y="6338729"/>
            <a:ext cx="2057400" cy="393256"/>
          </a:xfrm>
          <a:prstGeom prst="rect">
            <a:avLst/>
          </a:prstGeom>
        </p:spPr>
        <p:txBody>
          <a:bodyPr/>
          <a:lstStyle>
            <a:lvl1pPr>
              <a:defRPr sz="1200">
                <a:solidFill>
                  <a:schemeClr val="bg2">
                    <a:lumMod val="50000"/>
                  </a:schemeClr>
                </a:solidFill>
                <a:latin typeface="Arial"/>
                <a:cs typeface="Arial"/>
              </a:defRPr>
            </a:lvl1pPr>
          </a:lstStyle>
          <a:p>
            <a:pPr>
              <a:lnSpc>
                <a:spcPct val="150000"/>
              </a:lnSpc>
              <a:defRPr/>
            </a:pPr>
            <a:endParaRPr lang="de-DE"/>
          </a:p>
        </p:txBody>
      </p:sp>
      <p:sp>
        <p:nvSpPr>
          <p:cNvPr id="25" name="Foliennummernplatzhalter 20"/>
          <p:cNvSpPr>
            <a:spLocks noGrp="1"/>
          </p:cNvSpPr>
          <p:nvPr>
            <p:ph type="sldNum" sz="quarter" idx="12"/>
          </p:nvPr>
        </p:nvSpPr>
        <p:spPr bwMode="auto">
          <a:xfrm>
            <a:off x="6457950" y="6352795"/>
            <a:ext cx="2057400" cy="365125"/>
          </a:xfrm>
          <a:prstGeom prst="rect">
            <a:avLst/>
          </a:prstGeom>
        </p:spPr>
        <p:txBody>
          <a:bodyPr/>
          <a:lstStyle>
            <a:lvl1pPr algn="r">
              <a:lnSpc>
                <a:spcPct val="150000"/>
              </a:lnSpc>
              <a:defRPr sz="1200">
                <a:solidFill>
                  <a:schemeClr val="bg2">
                    <a:lumMod val="50000"/>
                  </a:schemeClr>
                </a:solidFill>
                <a:latin typeface="Arial"/>
                <a:cs typeface="Arial"/>
              </a:defRPr>
            </a:lvl1pPr>
          </a:lstStyle>
          <a:p>
            <a:pPr>
              <a:defRPr/>
            </a:pPr>
            <a:fld id="{C3752B7C-18A9-864D-BBCB-54A9F41B5594}" type="slidenum">
              <a:rPr lang="de-DE"/>
              <a:t>‹Nr.›</a:t>
            </a:fld>
            <a:endParaRPr lang="de-DE"/>
          </a:p>
        </p:txBody>
      </p:sp>
      <p:sp>
        <p:nvSpPr>
          <p:cNvPr id="26" name="Datumsplatzhalter 18"/>
          <p:cNvSpPr txBox="1"/>
          <p:nvPr userDrawn="1"/>
        </p:nvSpPr>
        <p:spPr bwMode="auto">
          <a:xfrm>
            <a:off x="3503518" y="6338729"/>
            <a:ext cx="2057400" cy="393256"/>
          </a:xfrm>
          <a:prstGeom prst="rect">
            <a:avLst/>
          </a:prstGeom>
        </p:spPr>
        <p:txBody>
          <a:bodyPr vert="horz" lIns="91440" tIns="45720" rIns="91440" bIns="45720" rtlCol="0" anchor="ctr"/>
          <a:lstStyle>
            <a:defPPr>
              <a:defRPr lang="en-US"/>
            </a:defPPr>
            <a:lvl1pPr marL="0" algn="l" defTabSz="457200">
              <a:defRPr sz="1200">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a:lnSpc>
                <a:spcPct val="150000"/>
              </a:lnSpc>
              <a:defRPr/>
            </a:pPr>
            <a:r>
              <a:rPr lang="de-DE">
                <a:solidFill>
                  <a:schemeClr val="bg2">
                    <a:lumMod val="50000"/>
                  </a:schemeClr>
                </a:solidFill>
                <a:latin typeface="Arial"/>
                <a:cs typeface="Arial"/>
              </a:rPr>
              <a:t>PIKAS (pikas.dzlm.de)  </a:t>
            </a:r>
            <a:endParaRPr lang="de-DE">
              <a:solidFill>
                <a:schemeClr val="bg2">
                  <a:lumMod val="50000"/>
                </a:schemeClr>
              </a:solidFill>
            </a:endParaRPr>
          </a:p>
        </p:txBody>
      </p:sp>
      <p:pic>
        <p:nvPicPr>
          <p:cNvPr id="3" name="Grafik 2"/>
          <p:cNvPicPr>
            <a:picLocks noChangeAspect="1"/>
          </p:cNvPicPr>
          <p:nvPr userDrawn="1"/>
        </p:nvPicPr>
        <p:blipFill>
          <a:blip r:embed="rId2"/>
          <a:stretch/>
        </p:blipFill>
        <p:spPr bwMode="auto">
          <a:xfrm>
            <a:off x="174068" y="234857"/>
            <a:ext cx="864000" cy="731077"/>
          </a:xfrm>
          <a:prstGeom prst="rect">
            <a:avLst/>
          </a:prstGeom>
        </p:spPr>
      </p:pic>
      <p:pic>
        <p:nvPicPr>
          <p:cNvPr id="5" name="Grafik 4"/>
          <p:cNvPicPr>
            <a:picLocks noChangeAspect="1"/>
          </p:cNvPicPr>
          <p:nvPr userDrawn="1"/>
        </p:nvPicPr>
        <p:blipFill>
          <a:blip r:embed="rId3"/>
          <a:stretch/>
        </p:blipFill>
        <p:spPr bwMode="auto">
          <a:xfrm>
            <a:off x="751369" y="1331763"/>
            <a:ext cx="690107" cy="65724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Aktivität Partnerarbeit">
    <p:spTree>
      <p:nvGrpSpPr>
        <p:cNvPr id="1" name=""/>
        <p:cNvGrpSpPr/>
        <p:nvPr/>
      </p:nvGrpSpPr>
      <p:grpSpPr bwMode="auto">
        <a:xfrm>
          <a:off x="0" y="0"/>
          <a:ext cx="0" cy="0"/>
          <a:chOff x="0" y="0"/>
          <a:chExt cx="0" cy="0"/>
        </a:xfrm>
      </p:grpSpPr>
      <p:sp>
        <p:nvSpPr>
          <p:cNvPr id="27" name="Rechteck 26"/>
          <p:cNvSpPr/>
          <p:nvPr userDrawn="1"/>
        </p:nvSpPr>
        <p:spPr bwMode="auto">
          <a:xfrm>
            <a:off x="0" y="1051580"/>
            <a:ext cx="9144000" cy="5806417"/>
          </a:xfrm>
          <a:prstGeom prst="rect">
            <a:avLst/>
          </a:prstGeom>
          <a:solidFill>
            <a:srgbClr val="327D8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9" name="Titel 1"/>
          <p:cNvSpPr>
            <a:spLocks noGrp="1"/>
          </p:cNvSpPr>
          <p:nvPr>
            <p:ph type="title"/>
          </p:nvPr>
        </p:nvSpPr>
        <p:spPr bwMode="auto">
          <a:xfrm>
            <a:off x="1096423" y="382774"/>
            <a:ext cx="7009509" cy="603704"/>
          </a:xfrm>
          <a:prstGeom prst="rect">
            <a:avLst/>
          </a:prstGeom>
        </p:spPr>
        <p:txBody>
          <a:bodyPr>
            <a:normAutofit/>
          </a:bodyPr>
          <a:lstStyle>
            <a:lvl1pPr marL="9525" indent="0">
              <a:defRPr sz="2800" b="1">
                <a:latin typeface="Arial"/>
                <a:cs typeface="Arial"/>
              </a:defRPr>
            </a:lvl1pPr>
          </a:lstStyle>
          <a:p>
            <a:pPr>
              <a:defRPr/>
            </a:pPr>
            <a:r>
              <a:rPr lang="de-DE"/>
              <a:t>Mastertitelformat</a:t>
            </a:r>
            <a:endParaRPr/>
          </a:p>
        </p:txBody>
      </p:sp>
      <p:sp>
        <p:nvSpPr>
          <p:cNvPr id="14" name="Textfeld 13"/>
          <p:cNvSpPr txBox="1"/>
          <p:nvPr userDrawn="1"/>
        </p:nvSpPr>
        <p:spPr bwMode="auto">
          <a:xfrm>
            <a:off x="1674078" y="1282667"/>
            <a:ext cx="5854197" cy="276999"/>
          </a:xfrm>
          <a:prstGeom prst="rect">
            <a:avLst/>
          </a:prstGeom>
          <a:noFill/>
        </p:spPr>
        <p:txBody>
          <a:bodyPr wrap="square" rtlCol="0">
            <a:noAutofit/>
          </a:bodyPr>
          <a:lstStyle/>
          <a:p>
            <a:pPr>
              <a:defRPr/>
            </a:pPr>
            <a:r>
              <a:rPr lang="de-DE" sz="1600" spc="0">
                <a:solidFill>
                  <a:srgbClr val="327D87"/>
                </a:solidFill>
                <a:latin typeface="Arial"/>
                <a:cs typeface="Arial"/>
              </a:rPr>
              <a:t>AKTIVITÄT</a:t>
            </a:r>
            <a:endParaRPr/>
          </a:p>
        </p:txBody>
      </p:sp>
      <p:cxnSp>
        <p:nvCxnSpPr>
          <p:cNvPr id="16" name="Gerade Verbindung 15"/>
          <p:cNvCxnSpPr>
            <a:cxnSpLocks/>
          </p:cNvCxnSpPr>
          <p:nvPr userDrawn="1"/>
        </p:nvCxnSpPr>
        <p:spPr bwMode="auto">
          <a:xfrm>
            <a:off x="941679" y="4056794"/>
            <a:ext cx="7573672" cy="0"/>
          </a:xfrm>
          <a:prstGeom prst="line">
            <a:avLst/>
          </a:prstGeom>
          <a:ln w="12700">
            <a:prstDash val="sysDot"/>
          </a:ln>
        </p:spPr>
        <p:style>
          <a:lnRef idx="1">
            <a:schemeClr val="dk1"/>
          </a:lnRef>
          <a:fillRef idx="0">
            <a:schemeClr val="dk1"/>
          </a:fillRef>
          <a:effectRef idx="0">
            <a:schemeClr val="dk1"/>
          </a:effectRef>
          <a:fontRef idx="minor">
            <a:schemeClr val="tx1"/>
          </a:fontRef>
        </p:style>
      </p:cxnSp>
      <p:sp>
        <p:nvSpPr>
          <p:cNvPr id="8" name="Textplatzhalter 7"/>
          <p:cNvSpPr>
            <a:spLocks noGrp="1"/>
          </p:cNvSpPr>
          <p:nvPr>
            <p:ph type="body" sz="quarter" idx="13" hasCustomPrompt="1"/>
          </p:nvPr>
        </p:nvSpPr>
        <p:spPr bwMode="auto">
          <a:xfrm>
            <a:off x="1096423" y="4134423"/>
            <a:ext cx="7105899" cy="2033015"/>
          </a:xfrm>
          <a:prstGeom prst="rect">
            <a:avLst/>
          </a:prstGeom>
        </p:spPr>
        <p:txBody>
          <a:bodyPr>
            <a:normAutofit/>
          </a:bodyPr>
          <a:lstStyle>
            <a:lvl1pPr marL="0" indent="0">
              <a:buNone/>
              <a:defRPr sz="1800">
                <a:latin typeface="Arial"/>
                <a:cs typeface="Arial"/>
              </a:defRPr>
            </a:lvl1pPr>
            <a:lvl2pPr marL="457200" indent="0">
              <a:buNone/>
              <a:defRPr sz="1600">
                <a:latin typeface="Arial"/>
                <a:cs typeface="Arial"/>
              </a:defRPr>
            </a:lvl2pPr>
            <a:lvl3pPr marL="914400" indent="0">
              <a:buNone/>
              <a:defRPr/>
            </a:lvl3pPr>
          </a:lstStyle>
          <a:p>
            <a:pPr lvl="0">
              <a:defRPr/>
            </a:pPr>
            <a:r>
              <a:rPr lang="de-DE"/>
              <a:t>Was würden Sie Rahel antworten? Wie könnten Sie sie fördern? Was wäre eine gelungene Reduktion/Erweiterung der Aufgabe?</a:t>
            </a:r>
            <a:endParaRPr/>
          </a:p>
          <a:p>
            <a:pPr lvl="0">
              <a:defRPr/>
            </a:pPr>
            <a:r>
              <a:rPr lang="de-DE"/>
              <a:t>…</a:t>
            </a:r>
            <a:endParaRPr/>
          </a:p>
        </p:txBody>
      </p:sp>
      <p:sp>
        <p:nvSpPr>
          <p:cNvPr id="32" name="Textplatzhalter 6"/>
          <p:cNvSpPr>
            <a:spLocks noGrp="1"/>
          </p:cNvSpPr>
          <p:nvPr>
            <p:ph type="body" sz="quarter" idx="14" hasCustomPrompt="1"/>
          </p:nvPr>
        </p:nvSpPr>
        <p:spPr bwMode="auto">
          <a:xfrm>
            <a:off x="1763316" y="1660386"/>
            <a:ext cx="6438899" cy="2225815"/>
          </a:xfrm>
          <a:prstGeom prst="rect">
            <a:avLst/>
          </a:prstGeom>
        </p:spPr>
        <p:txBody>
          <a:bodyPr>
            <a:normAutofit/>
          </a:bodyPr>
          <a:lstStyle>
            <a:lvl1pPr marL="0" indent="0">
              <a:lnSpc>
                <a:spcPct val="150000"/>
              </a:lnSpc>
              <a:buNone/>
              <a:defRPr sz="2200">
                <a:latin typeface="Arial"/>
                <a:cs typeface="Aria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defRPr/>
            </a:pPr>
            <a:r>
              <a:rPr lang="de-DE"/>
              <a:t>Überlegen Sie mit Ihrem Sitznachbarn welche der Schüleräußerungen…</a:t>
            </a:r>
            <a:endParaRPr/>
          </a:p>
        </p:txBody>
      </p:sp>
      <p:sp>
        <p:nvSpPr>
          <p:cNvPr id="18" name="Rechteck 17"/>
          <p:cNvSpPr/>
          <p:nvPr userDrawn="1"/>
        </p:nvSpPr>
        <p:spPr bwMode="auto">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800"/>
              <a:t> </a:t>
            </a:r>
            <a:endParaRPr/>
          </a:p>
        </p:txBody>
      </p:sp>
      <p:sp>
        <p:nvSpPr>
          <p:cNvPr id="22" name="Datumsplatzhalter 18"/>
          <p:cNvSpPr>
            <a:spLocks noGrp="1"/>
          </p:cNvSpPr>
          <p:nvPr>
            <p:ph type="dt" sz="half" idx="10"/>
          </p:nvPr>
        </p:nvSpPr>
        <p:spPr bwMode="auto">
          <a:xfrm>
            <a:off x="580260" y="6338729"/>
            <a:ext cx="2057400" cy="393256"/>
          </a:xfrm>
          <a:prstGeom prst="rect">
            <a:avLst/>
          </a:prstGeom>
        </p:spPr>
        <p:txBody>
          <a:bodyPr/>
          <a:lstStyle>
            <a:lvl1pPr>
              <a:defRPr sz="1200">
                <a:solidFill>
                  <a:schemeClr val="bg2">
                    <a:lumMod val="50000"/>
                  </a:schemeClr>
                </a:solidFill>
                <a:latin typeface="Arial"/>
                <a:cs typeface="Arial"/>
              </a:defRPr>
            </a:lvl1pPr>
          </a:lstStyle>
          <a:p>
            <a:pPr>
              <a:lnSpc>
                <a:spcPct val="150000"/>
              </a:lnSpc>
              <a:defRPr/>
            </a:pPr>
            <a:endParaRPr lang="de-DE"/>
          </a:p>
        </p:txBody>
      </p:sp>
      <p:sp>
        <p:nvSpPr>
          <p:cNvPr id="25" name="Foliennummernplatzhalter 20"/>
          <p:cNvSpPr>
            <a:spLocks noGrp="1"/>
          </p:cNvSpPr>
          <p:nvPr>
            <p:ph type="sldNum" sz="quarter" idx="12"/>
          </p:nvPr>
        </p:nvSpPr>
        <p:spPr bwMode="auto">
          <a:xfrm>
            <a:off x="6457950" y="6352795"/>
            <a:ext cx="2057400" cy="365125"/>
          </a:xfrm>
          <a:prstGeom prst="rect">
            <a:avLst/>
          </a:prstGeom>
        </p:spPr>
        <p:txBody>
          <a:bodyPr/>
          <a:lstStyle>
            <a:lvl1pPr algn="r">
              <a:lnSpc>
                <a:spcPct val="150000"/>
              </a:lnSpc>
              <a:defRPr sz="1200">
                <a:solidFill>
                  <a:schemeClr val="bg2">
                    <a:lumMod val="50000"/>
                  </a:schemeClr>
                </a:solidFill>
                <a:latin typeface="Arial"/>
                <a:cs typeface="Arial"/>
              </a:defRPr>
            </a:lvl1pPr>
          </a:lstStyle>
          <a:p>
            <a:pPr>
              <a:defRPr/>
            </a:pPr>
            <a:fld id="{C3752B7C-18A9-864D-BBCB-54A9F41B5594}" type="slidenum">
              <a:rPr lang="de-DE"/>
              <a:t>‹Nr.›</a:t>
            </a:fld>
            <a:endParaRPr lang="de-DE"/>
          </a:p>
        </p:txBody>
      </p:sp>
      <p:sp>
        <p:nvSpPr>
          <p:cNvPr id="26" name="Datumsplatzhalter 18"/>
          <p:cNvSpPr txBox="1"/>
          <p:nvPr userDrawn="1"/>
        </p:nvSpPr>
        <p:spPr bwMode="auto">
          <a:xfrm>
            <a:off x="3503518" y="6338729"/>
            <a:ext cx="2057400" cy="393256"/>
          </a:xfrm>
          <a:prstGeom prst="rect">
            <a:avLst/>
          </a:prstGeom>
        </p:spPr>
        <p:txBody>
          <a:bodyPr vert="horz" lIns="91440" tIns="45720" rIns="91440" bIns="45720" rtlCol="0" anchor="ctr"/>
          <a:lstStyle>
            <a:defPPr>
              <a:defRPr lang="en-US"/>
            </a:defPPr>
            <a:lvl1pPr marL="0" algn="l" defTabSz="457200">
              <a:defRPr sz="1200">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a:lnSpc>
                <a:spcPct val="150000"/>
              </a:lnSpc>
              <a:defRPr/>
            </a:pPr>
            <a:r>
              <a:rPr lang="de-DE">
                <a:solidFill>
                  <a:schemeClr val="bg2">
                    <a:lumMod val="50000"/>
                  </a:schemeClr>
                </a:solidFill>
                <a:latin typeface="Arial"/>
                <a:cs typeface="Arial"/>
              </a:rPr>
              <a:t>PIKAS (pikas.dzlm.de)  </a:t>
            </a:r>
            <a:endParaRPr lang="de-DE">
              <a:solidFill>
                <a:schemeClr val="bg2">
                  <a:lumMod val="50000"/>
                </a:schemeClr>
              </a:solidFill>
            </a:endParaRPr>
          </a:p>
        </p:txBody>
      </p:sp>
      <p:pic>
        <p:nvPicPr>
          <p:cNvPr id="3" name="Grafik 2"/>
          <p:cNvPicPr>
            <a:picLocks noChangeAspect="1"/>
          </p:cNvPicPr>
          <p:nvPr userDrawn="1"/>
        </p:nvPicPr>
        <p:blipFill>
          <a:blip r:embed="rId2"/>
          <a:stretch/>
        </p:blipFill>
        <p:spPr bwMode="auto">
          <a:xfrm>
            <a:off x="145901" y="250352"/>
            <a:ext cx="853010" cy="723600"/>
          </a:xfrm>
          <a:prstGeom prst="rect">
            <a:avLst/>
          </a:prstGeom>
        </p:spPr>
      </p:pic>
      <p:pic>
        <p:nvPicPr>
          <p:cNvPr id="5" name="Grafik 4"/>
          <p:cNvPicPr>
            <a:picLocks noChangeAspect="1"/>
          </p:cNvPicPr>
          <p:nvPr userDrawn="1"/>
        </p:nvPicPr>
        <p:blipFill>
          <a:blip r:embed="rId3"/>
          <a:stretch/>
        </p:blipFill>
        <p:spPr bwMode="auto">
          <a:xfrm>
            <a:off x="572406" y="1302155"/>
            <a:ext cx="936000" cy="67566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Aktivität Gruppenarbeit">
    <p:spTree>
      <p:nvGrpSpPr>
        <p:cNvPr id="1" name=""/>
        <p:cNvGrpSpPr/>
        <p:nvPr/>
      </p:nvGrpSpPr>
      <p:grpSpPr bwMode="auto">
        <a:xfrm>
          <a:off x="0" y="0"/>
          <a:ext cx="0" cy="0"/>
          <a:chOff x="0" y="0"/>
          <a:chExt cx="0" cy="0"/>
        </a:xfrm>
      </p:grpSpPr>
      <p:sp>
        <p:nvSpPr>
          <p:cNvPr id="20" name="Rechteck 19"/>
          <p:cNvSpPr/>
          <p:nvPr userDrawn="1"/>
        </p:nvSpPr>
        <p:spPr bwMode="auto">
          <a:xfrm>
            <a:off x="0" y="1051580"/>
            <a:ext cx="9144000" cy="5806417"/>
          </a:xfrm>
          <a:prstGeom prst="rect">
            <a:avLst/>
          </a:prstGeom>
          <a:solidFill>
            <a:srgbClr val="327D8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9" name="Titel 1"/>
          <p:cNvSpPr>
            <a:spLocks noGrp="1"/>
          </p:cNvSpPr>
          <p:nvPr>
            <p:ph type="title"/>
          </p:nvPr>
        </p:nvSpPr>
        <p:spPr bwMode="auto">
          <a:xfrm>
            <a:off x="1096423" y="382774"/>
            <a:ext cx="7009509" cy="603704"/>
          </a:xfrm>
          <a:prstGeom prst="rect">
            <a:avLst/>
          </a:prstGeom>
        </p:spPr>
        <p:txBody>
          <a:bodyPr>
            <a:normAutofit/>
          </a:bodyPr>
          <a:lstStyle>
            <a:lvl1pPr marL="9525" indent="0">
              <a:defRPr sz="2800" b="1">
                <a:latin typeface="Arial"/>
                <a:cs typeface="Arial"/>
              </a:defRPr>
            </a:lvl1pPr>
          </a:lstStyle>
          <a:p>
            <a:pPr>
              <a:defRPr/>
            </a:pPr>
            <a:r>
              <a:rPr lang="de-DE"/>
              <a:t>Mastertitelformat</a:t>
            </a:r>
            <a:endParaRPr/>
          </a:p>
        </p:txBody>
      </p:sp>
      <p:sp>
        <p:nvSpPr>
          <p:cNvPr id="14" name="Textfeld 13"/>
          <p:cNvSpPr txBox="1"/>
          <p:nvPr userDrawn="1"/>
        </p:nvSpPr>
        <p:spPr bwMode="auto">
          <a:xfrm>
            <a:off x="1674078" y="1282667"/>
            <a:ext cx="5854197" cy="276999"/>
          </a:xfrm>
          <a:prstGeom prst="rect">
            <a:avLst/>
          </a:prstGeom>
          <a:noFill/>
        </p:spPr>
        <p:txBody>
          <a:bodyPr wrap="square" rtlCol="0">
            <a:noAutofit/>
          </a:bodyPr>
          <a:lstStyle/>
          <a:p>
            <a:pPr>
              <a:defRPr/>
            </a:pPr>
            <a:r>
              <a:rPr lang="de-DE" sz="1600" spc="0">
                <a:solidFill>
                  <a:srgbClr val="327D87"/>
                </a:solidFill>
                <a:latin typeface="Arial"/>
                <a:cs typeface="Arial"/>
              </a:rPr>
              <a:t>AKTIVITÄT</a:t>
            </a:r>
            <a:endParaRPr/>
          </a:p>
        </p:txBody>
      </p:sp>
      <p:cxnSp>
        <p:nvCxnSpPr>
          <p:cNvPr id="16" name="Gerade Verbindung 15"/>
          <p:cNvCxnSpPr>
            <a:cxnSpLocks/>
          </p:cNvCxnSpPr>
          <p:nvPr userDrawn="1"/>
        </p:nvCxnSpPr>
        <p:spPr bwMode="auto">
          <a:xfrm>
            <a:off x="941679" y="4056794"/>
            <a:ext cx="7573672" cy="0"/>
          </a:xfrm>
          <a:prstGeom prst="line">
            <a:avLst/>
          </a:prstGeom>
          <a:ln w="12700">
            <a:prstDash val="sysDot"/>
          </a:ln>
        </p:spPr>
        <p:style>
          <a:lnRef idx="1">
            <a:schemeClr val="dk1"/>
          </a:lnRef>
          <a:fillRef idx="0">
            <a:schemeClr val="dk1"/>
          </a:fillRef>
          <a:effectRef idx="0">
            <a:schemeClr val="dk1"/>
          </a:effectRef>
          <a:fontRef idx="minor">
            <a:schemeClr val="tx1"/>
          </a:fontRef>
        </p:style>
      </p:cxnSp>
      <p:sp>
        <p:nvSpPr>
          <p:cNvPr id="8" name="Textplatzhalter 7"/>
          <p:cNvSpPr>
            <a:spLocks noGrp="1"/>
          </p:cNvSpPr>
          <p:nvPr>
            <p:ph type="body" sz="quarter" idx="13" hasCustomPrompt="1"/>
          </p:nvPr>
        </p:nvSpPr>
        <p:spPr bwMode="auto">
          <a:xfrm>
            <a:off x="1096423" y="4134423"/>
            <a:ext cx="7105899" cy="2033015"/>
          </a:xfrm>
          <a:prstGeom prst="rect">
            <a:avLst/>
          </a:prstGeom>
        </p:spPr>
        <p:txBody>
          <a:bodyPr>
            <a:normAutofit/>
          </a:bodyPr>
          <a:lstStyle>
            <a:lvl1pPr marL="0" indent="0">
              <a:buNone/>
              <a:defRPr sz="1800">
                <a:latin typeface="Arial"/>
                <a:cs typeface="Arial"/>
              </a:defRPr>
            </a:lvl1pPr>
            <a:lvl2pPr marL="457200" indent="0">
              <a:buNone/>
              <a:defRPr sz="1600">
                <a:latin typeface="Arial"/>
                <a:cs typeface="Arial"/>
              </a:defRPr>
            </a:lvl2pPr>
            <a:lvl3pPr marL="914400" indent="0">
              <a:buNone/>
              <a:defRPr/>
            </a:lvl3pPr>
          </a:lstStyle>
          <a:p>
            <a:pPr lvl="0">
              <a:defRPr/>
            </a:pPr>
            <a:r>
              <a:rPr lang="de-DE"/>
              <a:t>Was würden Sie Rahel antworten? Wie könnten Sie sie fördern? Was wäre eine gelungene Reduktion/Erweiterung der Aufgabe?</a:t>
            </a:r>
            <a:endParaRPr/>
          </a:p>
          <a:p>
            <a:pPr lvl="0">
              <a:defRPr/>
            </a:pPr>
            <a:r>
              <a:rPr lang="de-DE"/>
              <a:t>…</a:t>
            </a:r>
            <a:endParaRPr/>
          </a:p>
        </p:txBody>
      </p:sp>
      <p:sp>
        <p:nvSpPr>
          <p:cNvPr id="32" name="Textplatzhalter 6"/>
          <p:cNvSpPr>
            <a:spLocks noGrp="1"/>
          </p:cNvSpPr>
          <p:nvPr>
            <p:ph type="body" sz="quarter" idx="14" hasCustomPrompt="1"/>
          </p:nvPr>
        </p:nvSpPr>
        <p:spPr bwMode="auto">
          <a:xfrm>
            <a:off x="1763316" y="1660386"/>
            <a:ext cx="6438899" cy="2225815"/>
          </a:xfrm>
          <a:prstGeom prst="rect">
            <a:avLst/>
          </a:prstGeom>
        </p:spPr>
        <p:txBody>
          <a:bodyPr>
            <a:normAutofit/>
          </a:bodyPr>
          <a:lstStyle>
            <a:lvl1pPr marL="0" indent="0">
              <a:lnSpc>
                <a:spcPct val="150000"/>
              </a:lnSpc>
              <a:buNone/>
              <a:defRPr sz="2200">
                <a:latin typeface="Arial"/>
                <a:cs typeface="Aria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defRPr/>
            </a:pPr>
            <a:r>
              <a:rPr lang="de-DE"/>
              <a:t>Überlegen Sie mit Ihren Sitznachbarn welche der Schüleräußerungen…</a:t>
            </a:r>
            <a:endParaRPr/>
          </a:p>
        </p:txBody>
      </p:sp>
      <p:sp>
        <p:nvSpPr>
          <p:cNvPr id="18" name="Rechteck 17"/>
          <p:cNvSpPr/>
          <p:nvPr userDrawn="1"/>
        </p:nvSpPr>
        <p:spPr bwMode="auto">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800"/>
              <a:t> </a:t>
            </a:r>
            <a:endParaRPr/>
          </a:p>
        </p:txBody>
      </p:sp>
      <p:sp>
        <p:nvSpPr>
          <p:cNvPr id="22" name="Datumsplatzhalter 18"/>
          <p:cNvSpPr>
            <a:spLocks noGrp="1"/>
          </p:cNvSpPr>
          <p:nvPr>
            <p:ph type="dt" sz="half" idx="10"/>
          </p:nvPr>
        </p:nvSpPr>
        <p:spPr bwMode="auto">
          <a:xfrm>
            <a:off x="580260" y="6338729"/>
            <a:ext cx="2057400" cy="393256"/>
          </a:xfrm>
          <a:prstGeom prst="rect">
            <a:avLst/>
          </a:prstGeom>
        </p:spPr>
        <p:txBody>
          <a:bodyPr/>
          <a:lstStyle>
            <a:lvl1pPr>
              <a:defRPr sz="1200">
                <a:solidFill>
                  <a:schemeClr val="bg2">
                    <a:lumMod val="50000"/>
                  </a:schemeClr>
                </a:solidFill>
                <a:latin typeface="Arial"/>
                <a:cs typeface="Arial"/>
              </a:defRPr>
            </a:lvl1pPr>
          </a:lstStyle>
          <a:p>
            <a:pPr>
              <a:lnSpc>
                <a:spcPct val="150000"/>
              </a:lnSpc>
              <a:defRPr/>
            </a:pPr>
            <a:endParaRPr lang="de-DE"/>
          </a:p>
        </p:txBody>
      </p:sp>
      <p:sp>
        <p:nvSpPr>
          <p:cNvPr id="25" name="Foliennummernplatzhalter 20"/>
          <p:cNvSpPr>
            <a:spLocks noGrp="1"/>
          </p:cNvSpPr>
          <p:nvPr>
            <p:ph type="sldNum" sz="quarter" idx="12"/>
          </p:nvPr>
        </p:nvSpPr>
        <p:spPr bwMode="auto">
          <a:xfrm>
            <a:off x="6457950" y="6352795"/>
            <a:ext cx="2057400" cy="365125"/>
          </a:xfrm>
          <a:prstGeom prst="rect">
            <a:avLst/>
          </a:prstGeom>
        </p:spPr>
        <p:txBody>
          <a:bodyPr/>
          <a:lstStyle>
            <a:lvl1pPr algn="r">
              <a:lnSpc>
                <a:spcPct val="150000"/>
              </a:lnSpc>
              <a:defRPr sz="1200">
                <a:solidFill>
                  <a:schemeClr val="bg2">
                    <a:lumMod val="50000"/>
                  </a:schemeClr>
                </a:solidFill>
                <a:latin typeface="Arial"/>
                <a:cs typeface="Arial"/>
              </a:defRPr>
            </a:lvl1pPr>
          </a:lstStyle>
          <a:p>
            <a:pPr>
              <a:defRPr/>
            </a:pPr>
            <a:fld id="{C3752B7C-18A9-864D-BBCB-54A9F41B5594}" type="slidenum">
              <a:rPr lang="de-DE"/>
              <a:t>‹Nr.›</a:t>
            </a:fld>
            <a:endParaRPr lang="de-DE"/>
          </a:p>
        </p:txBody>
      </p:sp>
      <p:sp>
        <p:nvSpPr>
          <p:cNvPr id="26" name="Datumsplatzhalter 18"/>
          <p:cNvSpPr txBox="1"/>
          <p:nvPr userDrawn="1"/>
        </p:nvSpPr>
        <p:spPr bwMode="auto">
          <a:xfrm>
            <a:off x="3503518" y="6338729"/>
            <a:ext cx="2057400" cy="393256"/>
          </a:xfrm>
          <a:prstGeom prst="rect">
            <a:avLst/>
          </a:prstGeom>
        </p:spPr>
        <p:txBody>
          <a:bodyPr vert="horz" lIns="91440" tIns="45720" rIns="91440" bIns="45720" rtlCol="0" anchor="ctr"/>
          <a:lstStyle>
            <a:defPPr>
              <a:defRPr lang="en-US"/>
            </a:defPPr>
            <a:lvl1pPr marL="0" algn="l" defTabSz="457200">
              <a:defRPr sz="1200">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a:lnSpc>
                <a:spcPct val="150000"/>
              </a:lnSpc>
              <a:defRPr/>
            </a:pPr>
            <a:r>
              <a:rPr lang="de-DE">
                <a:solidFill>
                  <a:schemeClr val="bg2">
                    <a:lumMod val="50000"/>
                  </a:schemeClr>
                </a:solidFill>
                <a:latin typeface="Arial"/>
                <a:cs typeface="Arial"/>
              </a:rPr>
              <a:t>PIKAS (pikas.dzlm.de)  </a:t>
            </a:r>
            <a:endParaRPr lang="de-DE">
              <a:solidFill>
                <a:schemeClr val="bg2">
                  <a:lumMod val="50000"/>
                </a:schemeClr>
              </a:solidFill>
            </a:endParaRPr>
          </a:p>
        </p:txBody>
      </p:sp>
      <p:pic>
        <p:nvPicPr>
          <p:cNvPr id="3" name="Grafik 2"/>
          <p:cNvPicPr>
            <a:picLocks noChangeAspect="1"/>
          </p:cNvPicPr>
          <p:nvPr userDrawn="1"/>
        </p:nvPicPr>
        <p:blipFill>
          <a:blip r:embed="rId2"/>
          <a:stretch/>
        </p:blipFill>
        <p:spPr bwMode="auto">
          <a:xfrm>
            <a:off x="81345" y="238232"/>
            <a:ext cx="956723" cy="723020"/>
          </a:xfrm>
          <a:prstGeom prst="rect">
            <a:avLst/>
          </a:prstGeom>
        </p:spPr>
      </p:pic>
      <p:pic>
        <p:nvPicPr>
          <p:cNvPr id="5" name="Grafik 4"/>
          <p:cNvPicPr>
            <a:picLocks noChangeAspect="1"/>
          </p:cNvPicPr>
          <p:nvPr userDrawn="1"/>
        </p:nvPicPr>
        <p:blipFill>
          <a:blip r:embed="rId3"/>
          <a:stretch/>
        </p:blipFill>
        <p:spPr bwMode="auto">
          <a:xfrm>
            <a:off x="589628" y="1316117"/>
            <a:ext cx="936000" cy="696367"/>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3_Aktivität Gruppenarbeit">
    <p:spTree>
      <p:nvGrpSpPr>
        <p:cNvPr id="1" name=""/>
        <p:cNvGrpSpPr/>
        <p:nvPr/>
      </p:nvGrpSpPr>
      <p:grpSpPr bwMode="auto">
        <a:xfrm>
          <a:off x="0" y="0"/>
          <a:ext cx="0" cy="0"/>
          <a:chOff x="0" y="0"/>
          <a:chExt cx="0" cy="0"/>
        </a:xfrm>
      </p:grpSpPr>
      <p:sp>
        <p:nvSpPr>
          <p:cNvPr id="20" name="Rechteck 19"/>
          <p:cNvSpPr/>
          <p:nvPr userDrawn="1"/>
        </p:nvSpPr>
        <p:spPr bwMode="auto">
          <a:xfrm>
            <a:off x="0" y="1051580"/>
            <a:ext cx="9144000" cy="5806417"/>
          </a:xfrm>
          <a:prstGeom prst="rect">
            <a:avLst/>
          </a:prstGeom>
          <a:solidFill>
            <a:srgbClr val="327D8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9" name="Titel 1"/>
          <p:cNvSpPr>
            <a:spLocks noGrp="1"/>
          </p:cNvSpPr>
          <p:nvPr>
            <p:ph type="title"/>
          </p:nvPr>
        </p:nvSpPr>
        <p:spPr bwMode="auto">
          <a:xfrm>
            <a:off x="1096423" y="382774"/>
            <a:ext cx="7009509" cy="603704"/>
          </a:xfrm>
          <a:prstGeom prst="rect">
            <a:avLst/>
          </a:prstGeom>
        </p:spPr>
        <p:txBody>
          <a:bodyPr>
            <a:normAutofit/>
          </a:bodyPr>
          <a:lstStyle>
            <a:lvl1pPr marL="9525" indent="0">
              <a:defRPr sz="2800" b="1">
                <a:latin typeface="Arial"/>
                <a:cs typeface="Arial"/>
              </a:defRPr>
            </a:lvl1pPr>
          </a:lstStyle>
          <a:p>
            <a:pPr>
              <a:defRPr/>
            </a:pPr>
            <a:r>
              <a:rPr lang="de-DE"/>
              <a:t>Mastertitelformat</a:t>
            </a:r>
            <a:endParaRPr/>
          </a:p>
        </p:txBody>
      </p:sp>
      <p:sp>
        <p:nvSpPr>
          <p:cNvPr id="14" name="Textfeld 13"/>
          <p:cNvSpPr txBox="1"/>
          <p:nvPr userDrawn="1"/>
        </p:nvSpPr>
        <p:spPr bwMode="auto">
          <a:xfrm>
            <a:off x="1674078" y="1282667"/>
            <a:ext cx="5854197" cy="276999"/>
          </a:xfrm>
          <a:prstGeom prst="rect">
            <a:avLst/>
          </a:prstGeom>
          <a:noFill/>
        </p:spPr>
        <p:txBody>
          <a:bodyPr wrap="square" rtlCol="0">
            <a:noAutofit/>
          </a:bodyPr>
          <a:lstStyle/>
          <a:p>
            <a:pPr>
              <a:defRPr/>
            </a:pPr>
            <a:r>
              <a:rPr lang="de-DE" sz="1600" spc="0">
                <a:solidFill>
                  <a:srgbClr val="327D87"/>
                </a:solidFill>
                <a:latin typeface="Arial"/>
                <a:cs typeface="Arial"/>
              </a:rPr>
              <a:t>AKTIVITÄT</a:t>
            </a:r>
            <a:endParaRPr/>
          </a:p>
        </p:txBody>
      </p:sp>
      <p:sp>
        <p:nvSpPr>
          <p:cNvPr id="32" name="Textplatzhalter 6"/>
          <p:cNvSpPr>
            <a:spLocks noGrp="1"/>
          </p:cNvSpPr>
          <p:nvPr>
            <p:ph type="body" sz="quarter" idx="14" hasCustomPrompt="1"/>
          </p:nvPr>
        </p:nvSpPr>
        <p:spPr bwMode="auto">
          <a:xfrm>
            <a:off x="1763316" y="1660386"/>
            <a:ext cx="6438899" cy="2225815"/>
          </a:xfrm>
          <a:prstGeom prst="rect">
            <a:avLst/>
          </a:prstGeom>
        </p:spPr>
        <p:txBody>
          <a:bodyPr>
            <a:normAutofit/>
          </a:bodyPr>
          <a:lstStyle>
            <a:lvl1pPr marL="0" indent="0">
              <a:lnSpc>
                <a:spcPct val="150000"/>
              </a:lnSpc>
              <a:buNone/>
              <a:defRPr sz="2200">
                <a:latin typeface="Arial"/>
                <a:cs typeface="Aria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defRPr/>
            </a:pPr>
            <a:r>
              <a:rPr lang="de-DE"/>
              <a:t>Überlegen Sie mit Ihren Sitznachbarn welche der Schüleräußerungen…</a:t>
            </a:r>
            <a:endParaRPr/>
          </a:p>
        </p:txBody>
      </p:sp>
      <p:sp>
        <p:nvSpPr>
          <p:cNvPr id="18" name="Rechteck 17"/>
          <p:cNvSpPr/>
          <p:nvPr userDrawn="1"/>
        </p:nvSpPr>
        <p:spPr bwMode="auto">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800"/>
              <a:t> </a:t>
            </a:r>
            <a:endParaRPr/>
          </a:p>
        </p:txBody>
      </p:sp>
      <p:sp>
        <p:nvSpPr>
          <p:cNvPr id="22" name="Datumsplatzhalter 18"/>
          <p:cNvSpPr>
            <a:spLocks noGrp="1"/>
          </p:cNvSpPr>
          <p:nvPr>
            <p:ph type="dt" sz="half" idx="10"/>
          </p:nvPr>
        </p:nvSpPr>
        <p:spPr bwMode="auto">
          <a:xfrm>
            <a:off x="580260" y="6338729"/>
            <a:ext cx="2057400" cy="393256"/>
          </a:xfrm>
          <a:prstGeom prst="rect">
            <a:avLst/>
          </a:prstGeom>
        </p:spPr>
        <p:txBody>
          <a:bodyPr/>
          <a:lstStyle>
            <a:lvl1pPr>
              <a:defRPr sz="1200">
                <a:solidFill>
                  <a:schemeClr val="bg2">
                    <a:lumMod val="50000"/>
                  </a:schemeClr>
                </a:solidFill>
                <a:latin typeface="Arial"/>
                <a:cs typeface="Arial"/>
              </a:defRPr>
            </a:lvl1pPr>
          </a:lstStyle>
          <a:p>
            <a:pPr>
              <a:lnSpc>
                <a:spcPct val="150000"/>
              </a:lnSpc>
              <a:defRPr/>
            </a:pPr>
            <a:endParaRPr lang="de-DE"/>
          </a:p>
        </p:txBody>
      </p:sp>
      <p:sp>
        <p:nvSpPr>
          <p:cNvPr id="25" name="Foliennummernplatzhalter 20"/>
          <p:cNvSpPr>
            <a:spLocks noGrp="1"/>
          </p:cNvSpPr>
          <p:nvPr>
            <p:ph type="sldNum" sz="quarter" idx="12"/>
          </p:nvPr>
        </p:nvSpPr>
        <p:spPr bwMode="auto">
          <a:xfrm>
            <a:off x="6457950" y="6352795"/>
            <a:ext cx="2057400" cy="365125"/>
          </a:xfrm>
          <a:prstGeom prst="rect">
            <a:avLst/>
          </a:prstGeom>
        </p:spPr>
        <p:txBody>
          <a:bodyPr/>
          <a:lstStyle>
            <a:lvl1pPr algn="r">
              <a:lnSpc>
                <a:spcPct val="150000"/>
              </a:lnSpc>
              <a:defRPr sz="1200">
                <a:solidFill>
                  <a:schemeClr val="bg2">
                    <a:lumMod val="50000"/>
                  </a:schemeClr>
                </a:solidFill>
                <a:latin typeface="Arial"/>
                <a:cs typeface="Arial"/>
              </a:defRPr>
            </a:lvl1pPr>
          </a:lstStyle>
          <a:p>
            <a:pPr>
              <a:defRPr/>
            </a:pPr>
            <a:fld id="{C3752B7C-18A9-864D-BBCB-54A9F41B5594}" type="slidenum">
              <a:rPr lang="de-DE"/>
              <a:t>‹Nr.›</a:t>
            </a:fld>
            <a:endParaRPr lang="de-DE"/>
          </a:p>
        </p:txBody>
      </p:sp>
      <p:sp>
        <p:nvSpPr>
          <p:cNvPr id="26" name="Datumsplatzhalter 18"/>
          <p:cNvSpPr txBox="1"/>
          <p:nvPr userDrawn="1"/>
        </p:nvSpPr>
        <p:spPr bwMode="auto">
          <a:xfrm>
            <a:off x="3503518" y="6338729"/>
            <a:ext cx="2057400" cy="393256"/>
          </a:xfrm>
          <a:prstGeom prst="rect">
            <a:avLst/>
          </a:prstGeom>
        </p:spPr>
        <p:txBody>
          <a:bodyPr vert="horz" lIns="91440" tIns="45720" rIns="91440" bIns="45720" rtlCol="0" anchor="ctr"/>
          <a:lstStyle>
            <a:defPPr>
              <a:defRPr lang="en-US"/>
            </a:defPPr>
            <a:lvl1pPr marL="0" algn="l" defTabSz="457200">
              <a:defRPr sz="1200">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a:lnSpc>
                <a:spcPct val="150000"/>
              </a:lnSpc>
              <a:defRPr/>
            </a:pPr>
            <a:r>
              <a:rPr lang="de-DE">
                <a:solidFill>
                  <a:schemeClr val="bg2">
                    <a:lumMod val="50000"/>
                  </a:schemeClr>
                </a:solidFill>
                <a:latin typeface="Arial"/>
                <a:cs typeface="Arial"/>
              </a:rPr>
              <a:t>PIKAS (pikas.dzlm.de)  </a:t>
            </a:r>
            <a:endParaRPr lang="de-DE">
              <a:solidFill>
                <a:schemeClr val="bg2">
                  <a:lumMod val="50000"/>
                </a:schemeClr>
              </a:solidFill>
            </a:endParaRPr>
          </a:p>
        </p:txBody>
      </p:sp>
      <p:pic>
        <p:nvPicPr>
          <p:cNvPr id="3" name="Grafik 2"/>
          <p:cNvPicPr>
            <a:picLocks noChangeAspect="1"/>
          </p:cNvPicPr>
          <p:nvPr userDrawn="1"/>
        </p:nvPicPr>
        <p:blipFill>
          <a:blip r:embed="rId2"/>
          <a:stretch/>
        </p:blipFill>
        <p:spPr bwMode="auto">
          <a:xfrm>
            <a:off x="81345" y="238232"/>
            <a:ext cx="956723" cy="723020"/>
          </a:xfrm>
          <a:prstGeom prst="rect">
            <a:avLst/>
          </a:prstGeom>
        </p:spPr>
      </p:pic>
      <p:pic>
        <p:nvPicPr>
          <p:cNvPr id="5" name="Grafik 4"/>
          <p:cNvPicPr>
            <a:picLocks noChangeAspect="1"/>
          </p:cNvPicPr>
          <p:nvPr userDrawn="1"/>
        </p:nvPicPr>
        <p:blipFill>
          <a:blip r:embed="rId3"/>
          <a:stretch/>
        </p:blipFill>
        <p:spPr bwMode="auto">
          <a:xfrm>
            <a:off x="589628" y="1316117"/>
            <a:ext cx="936000" cy="696367"/>
          </a:xfrm>
          <a:prstGeom prst="rect">
            <a:avLst/>
          </a:prstGeom>
        </p:spPr>
      </p:pic>
    </p:spTree>
    <p:extLst>
      <p:ext uri="{BB962C8B-B14F-4D97-AF65-F5344CB8AC3E}">
        <p14:creationId xmlns:p14="http://schemas.microsoft.com/office/powerpoint/2010/main" val="3416969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2_Aktivität Gruppenarbeit">
    <p:spTree>
      <p:nvGrpSpPr>
        <p:cNvPr id="1" name=""/>
        <p:cNvGrpSpPr/>
        <p:nvPr/>
      </p:nvGrpSpPr>
      <p:grpSpPr bwMode="auto">
        <a:xfrm>
          <a:off x="0" y="0"/>
          <a:ext cx="0" cy="0"/>
          <a:chOff x="0" y="0"/>
          <a:chExt cx="0" cy="0"/>
        </a:xfrm>
      </p:grpSpPr>
      <p:sp>
        <p:nvSpPr>
          <p:cNvPr id="20" name="Rechteck 19"/>
          <p:cNvSpPr/>
          <p:nvPr userDrawn="1"/>
        </p:nvSpPr>
        <p:spPr bwMode="auto">
          <a:xfrm>
            <a:off x="0" y="1051580"/>
            <a:ext cx="9144000" cy="5806417"/>
          </a:xfrm>
          <a:prstGeom prst="rect">
            <a:avLst/>
          </a:prstGeom>
          <a:solidFill>
            <a:srgbClr val="327D8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9" name="Titel 1"/>
          <p:cNvSpPr>
            <a:spLocks noGrp="1"/>
          </p:cNvSpPr>
          <p:nvPr>
            <p:ph type="title"/>
          </p:nvPr>
        </p:nvSpPr>
        <p:spPr bwMode="auto">
          <a:xfrm>
            <a:off x="1096423" y="382774"/>
            <a:ext cx="7009509" cy="603704"/>
          </a:xfrm>
          <a:prstGeom prst="rect">
            <a:avLst/>
          </a:prstGeom>
        </p:spPr>
        <p:txBody>
          <a:bodyPr>
            <a:normAutofit/>
          </a:bodyPr>
          <a:lstStyle>
            <a:lvl1pPr marL="9525" indent="0">
              <a:defRPr sz="2800" b="1">
                <a:latin typeface="Arial"/>
                <a:cs typeface="Arial"/>
              </a:defRPr>
            </a:lvl1pPr>
          </a:lstStyle>
          <a:p>
            <a:pPr>
              <a:defRPr/>
            </a:pPr>
            <a:r>
              <a:rPr lang="de-DE"/>
              <a:t>Mastertitelformat</a:t>
            </a:r>
            <a:endParaRPr/>
          </a:p>
        </p:txBody>
      </p:sp>
      <p:sp>
        <p:nvSpPr>
          <p:cNvPr id="14" name="Textfeld 13"/>
          <p:cNvSpPr txBox="1"/>
          <p:nvPr userDrawn="1"/>
        </p:nvSpPr>
        <p:spPr bwMode="auto">
          <a:xfrm>
            <a:off x="1674078" y="1282667"/>
            <a:ext cx="5854197" cy="276999"/>
          </a:xfrm>
          <a:prstGeom prst="rect">
            <a:avLst/>
          </a:prstGeom>
          <a:noFill/>
        </p:spPr>
        <p:txBody>
          <a:bodyPr wrap="square" rtlCol="0">
            <a:noAutofit/>
          </a:bodyPr>
          <a:lstStyle/>
          <a:p>
            <a:pPr>
              <a:defRPr/>
            </a:pPr>
            <a:r>
              <a:rPr lang="de-DE" sz="1600" spc="0">
                <a:solidFill>
                  <a:srgbClr val="327D87"/>
                </a:solidFill>
                <a:latin typeface="Arial"/>
                <a:cs typeface="Arial"/>
              </a:rPr>
              <a:t>AKTIVITÄT</a:t>
            </a:r>
            <a:endParaRPr/>
          </a:p>
        </p:txBody>
      </p:sp>
      <p:sp>
        <p:nvSpPr>
          <p:cNvPr id="32" name="Textplatzhalter 6"/>
          <p:cNvSpPr>
            <a:spLocks noGrp="1"/>
          </p:cNvSpPr>
          <p:nvPr>
            <p:ph type="body" sz="quarter" idx="14" hasCustomPrompt="1"/>
          </p:nvPr>
        </p:nvSpPr>
        <p:spPr bwMode="auto">
          <a:xfrm>
            <a:off x="1763317" y="1660386"/>
            <a:ext cx="3168192" cy="3443060"/>
          </a:xfrm>
          <a:prstGeom prst="rect">
            <a:avLst/>
          </a:prstGeom>
        </p:spPr>
        <p:txBody>
          <a:bodyPr>
            <a:normAutofit/>
          </a:bodyPr>
          <a:lstStyle>
            <a:lvl1pPr marL="0" indent="0">
              <a:lnSpc>
                <a:spcPct val="150000"/>
              </a:lnSpc>
              <a:buNone/>
              <a:defRPr sz="2200">
                <a:latin typeface="Arial"/>
                <a:cs typeface="Aria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defRPr/>
            </a:pPr>
            <a:r>
              <a:rPr lang="de-DE"/>
              <a:t>Überlegen Sie mit Ihren Sitznachbarn welche der Schüleräußerungen…</a:t>
            </a:r>
            <a:endParaRPr/>
          </a:p>
        </p:txBody>
      </p:sp>
      <p:sp>
        <p:nvSpPr>
          <p:cNvPr id="18" name="Rechteck 17"/>
          <p:cNvSpPr/>
          <p:nvPr userDrawn="1"/>
        </p:nvSpPr>
        <p:spPr bwMode="auto">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800"/>
              <a:t> </a:t>
            </a:r>
            <a:endParaRPr/>
          </a:p>
        </p:txBody>
      </p:sp>
      <p:sp>
        <p:nvSpPr>
          <p:cNvPr id="22" name="Datumsplatzhalter 18"/>
          <p:cNvSpPr>
            <a:spLocks noGrp="1"/>
          </p:cNvSpPr>
          <p:nvPr>
            <p:ph type="dt" sz="half" idx="10"/>
          </p:nvPr>
        </p:nvSpPr>
        <p:spPr bwMode="auto">
          <a:xfrm>
            <a:off x="580260" y="6338729"/>
            <a:ext cx="2057400" cy="393256"/>
          </a:xfrm>
          <a:prstGeom prst="rect">
            <a:avLst/>
          </a:prstGeom>
        </p:spPr>
        <p:txBody>
          <a:bodyPr/>
          <a:lstStyle>
            <a:lvl1pPr>
              <a:defRPr sz="1200">
                <a:solidFill>
                  <a:schemeClr val="bg2">
                    <a:lumMod val="50000"/>
                  </a:schemeClr>
                </a:solidFill>
                <a:latin typeface="Arial"/>
                <a:cs typeface="Arial"/>
              </a:defRPr>
            </a:lvl1pPr>
          </a:lstStyle>
          <a:p>
            <a:pPr>
              <a:lnSpc>
                <a:spcPct val="150000"/>
              </a:lnSpc>
              <a:defRPr/>
            </a:pPr>
            <a:endParaRPr lang="de-DE"/>
          </a:p>
        </p:txBody>
      </p:sp>
      <p:sp>
        <p:nvSpPr>
          <p:cNvPr id="25" name="Foliennummernplatzhalter 20"/>
          <p:cNvSpPr>
            <a:spLocks noGrp="1"/>
          </p:cNvSpPr>
          <p:nvPr>
            <p:ph type="sldNum" sz="quarter" idx="12"/>
          </p:nvPr>
        </p:nvSpPr>
        <p:spPr bwMode="auto">
          <a:xfrm>
            <a:off x="6457950" y="6352795"/>
            <a:ext cx="2057400" cy="365125"/>
          </a:xfrm>
          <a:prstGeom prst="rect">
            <a:avLst/>
          </a:prstGeom>
        </p:spPr>
        <p:txBody>
          <a:bodyPr/>
          <a:lstStyle>
            <a:lvl1pPr algn="r">
              <a:lnSpc>
                <a:spcPct val="150000"/>
              </a:lnSpc>
              <a:defRPr sz="1200">
                <a:solidFill>
                  <a:schemeClr val="bg2">
                    <a:lumMod val="50000"/>
                  </a:schemeClr>
                </a:solidFill>
                <a:latin typeface="Arial"/>
                <a:cs typeface="Arial"/>
              </a:defRPr>
            </a:lvl1pPr>
          </a:lstStyle>
          <a:p>
            <a:pPr>
              <a:defRPr/>
            </a:pPr>
            <a:fld id="{C3752B7C-18A9-864D-BBCB-54A9F41B5594}" type="slidenum">
              <a:rPr lang="de-DE"/>
              <a:t>‹Nr.›</a:t>
            </a:fld>
            <a:endParaRPr lang="de-DE"/>
          </a:p>
        </p:txBody>
      </p:sp>
      <p:sp>
        <p:nvSpPr>
          <p:cNvPr id="26" name="Datumsplatzhalter 18"/>
          <p:cNvSpPr txBox="1"/>
          <p:nvPr userDrawn="1"/>
        </p:nvSpPr>
        <p:spPr bwMode="auto">
          <a:xfrm>
            <a:off x="3503518" y="6338729"/>
            <a:ext cx="2057400" cy="393256"/>
          </a:xfrm>
          <a:prstGeom prst="rect">
            <a:avLst/>
          </a:prstGeom>
        </p:spPr>
        <p:txBody>
          <a:bodyPr vert="horz" lIns="91440" tIns="45720" rIns="91440" bIns="45720" rtlCol="0" anchor="ctr"/>
          <a:lstStyle>
            <a:defPPr>
              <a:defRPr lang="en-US"/>
            </a:defPPr>
            <a:lvl1pPr marL="0" algn="l" defTabSz="457200">
              <a:defRPr sz="1200">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a:lnSpc>
                <a:spcPct val="150000"/>
              </a:lnSpc>
              <a:defRPr/>
            </a:pPr>
            <a:r>
              <a:rPr lang="de-DE">
                <a:solidFill>
                  <a:schemeClr val="bg2">
                    <a:lumMod val="50000"/>
                  </a:schemeClr>
                </a:solidFill>
                <a:latin typeface="Arial"/>
                <a:cs typeface="Arial"/>
              </a:rPr>
              <a:t>PIKAS (pikas.dzlm.de)  </a:t>
            </a:r>
            <a:endParaRPr lang="de-DE">
              <a:solidFill>
                <a:schemeClr val="bg2">
                  <a:lumMod val="50000"/>
                </a:schemeClr>
              </a:solidFill>
            </a:endParaRPr>
          </a:p>
        </p:txBody>
      </p:sp>
      <p:pic>
        <p:nvPicPr>
          <p:cNvPr id="3" name="Grafik 2"/>
          <p:cNvPicPr>
            <a:picLocks noChangeAspect="1"/>
          </p:cNvPicPr>
          <p:nvPr userDrawn="1"/>
        </p:nvPicPr>
        <p:blipFill>
          <a:blip r:embed="rId2"/>
          <a:stretch/>
        </p:blipFill>
        <p:spPr bwMode="auto">
          <a:xfrm>
            <a:off x="81345" y="238232"/>
            <a:ext cx="956723" cy="723020"/>
          </a:xfrm>
          <a:prstGeom prst="rect">
            <a:avLst/>
          </a:prstGeom>
        </p:spPr>
      </p:pic>
      <p:pic>
        <p:nvPicPr>
          <p:cNvPr id="5" name="Grafik 4"/>
          <p:cNvPicPr>
            <a:picLocks noChangeAspect="1"/>
          </p:cNvPicPr>
          <p:nvPr userDrawn="1"/>
        </p:nvPicPr>
        <p:blipFill>
          <a:blip r:embed="rId3"/>
          <a:stretch/>
        </p:blipFill>
        <p:spPr bwMode="auto">
          <a:xfrm>
            <a:off x="589628" y="1316117"/>
            <a:ext cx="936000" cy="696367"/>
          </a:xfrm>
          <a:prstGeom prst="rect">
            <a:avLst/>
          </a:prstGeom>
        </p:spPr>
      </p:pic>
    </p:spTree>
    <p:extLst>
      <p:ext uri="{BB962C8B-B14F-4D97-AF65-F5344CB8AC3E}">
        <p14:creationId xmlns:p14="http://schemas.microsoft.com/office/powerpoint/2010/main" val="1947611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1_Aktivität Gruppenarbeit">
    <p:spTree>
      <p:nvGrpSpPr>
        <p:cNvPr id="1" name=""/>
        <p:cNvGrpSpPr/>
        <p:nvPr/>
      </p:nvGrpSpPr>
      <p:grpSpPr bwMode="auto">
        <a:xfrm>
          <a:off x="0" y="0"/>
          <a:ext cx="0" cy="0"/>
          <a:chOff x="0" y="0"/>
          <a:chExt cx="0" cy="0"/>
        </a:xfrm>
      </p:grpSpPr>
      <p:sp>
        <p:nvSpPr>
          <p:cNvPr id="20" name="Rechteck 19"/>
          <p:cNvSpPr/>
          <p:nvPr userDrawn="1"/>
        </p:nvSpPr>
        <p:spPr bwMode="auto">
          <a:xfrm>
            <a:off x="0" y="1051580"/>
            <a:ext cx="9144000" cy="5806417"/>
          </a:xfrm>
          <a:prstGeom prst="rect">
            <a:avLst/>
          </a:prstGeom>
          <a:solidFill>
            <a:srgbClr val="327D8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9" name="Titel 1"/>
          <p:cNvSpPr>
            <a:spLocks noGrp="1"/>
          </p:cNvSpPr>
          <p:nvPr>
            <p:ph type="title"/>
          </p:nvPr>
        </p:nvSpPr>
        <p:spPr bwMode="auto">
          <a:xfrm>
            <a:off x="1096423" y="382774"/>
            <a:ext cx="7009509" cy="603704"/>
          </a:xfrm>
          <a:prstGeom prst="rect">
            <a:avLst/>
          </a:prstGeom>
        </p:spPr>
        <p:txBody>
          <a:bodyPr>
            <a:normAutofit/>
          </a:bodyPr>
          <a:lstStyle>
            <a:lvl1pPr marL="9525" indent="0">
              <a:defRPr sz="2800" b="1">
                <a:latin typeface="Arial"/>
                <a:cs typeface="Arial"/>
              </a:defRPr>
            </a:lvl1pPr>
          </a:lstStyle>
          <a:p>
            <a:pPr>
              <a:defRPr/>
            </a:pPr>
            <a:r>
              <a:rPr lang="de-DE"/>
              <a:t>Mastertitelformat</a:t>
            </a:r>
            <a:endParaRPr/>
          </a:p>
        </p:txBody>
      </p:sp>
      <p:sp>
        <p:nvSpPr>
          <p:cNvPr id="14" name="Textfeld 13"/>
          <p:cNvSpPr txBox="1"/>
          <p:nvPr userDrawn="1"/>
        </p:nvSpPr>
        <p:spPr bwMode="auto">
          <a:xfrm>
            <a:off x="1674078" y="1282667"/>
            <a:ext cx="5854197" cy="276999"/>
          </a:xfrm>
          <a:prstGeom prst="rect">
            <a:avLst/>
          </a:prstGeom>
          <a:noFill/>
        </p:spPr>
        <p:txBody>
          <a:bodyPr wrap="square" rtlCol="0">
            <a:noAutofit/>
          </a:bodyPr>
          <a:lstStyle/>
          <a:p>
            <a:pPr>
              <a:defRPr/>
            </a:pPr>
            <a:r>
              <a:rPr lang="de-DE" sz="1600" spc="0">
                <a:solidFill>
                  <a:srgbClr val="327D87"/>
                </a:solidFill>
                <a:latin typeface="Arial"/>
                <a:cs typeface="Arial"/>
              </a:rPr>
              <a:t>AKTIVITÄT</a:t>
            </a:r>
            <a:endParaRPr/>
          </a:p>
        </p:txBody>
      </p:sp>
      <p:cxnSp>
        <p:nvCxnSpPr>
          <p:cNvPr id="16" name="Gerade Verbindung 15"/>
          <p:cNvCxnSpPr>
            <a:cxnSpLocks/>
          </p:cNvCxnSpPr>
          <p:nvPr userDrawn="1"/>
        </p:nvCxnSpPr>
        <p:spPr bwMode="auto">
          <a:xfrm>
            <a:off x="941678" y="3243994"/>
            <a:ext cx="7573672" cy="0"/>
          </a:xfrm>
          <a:prstGeom prst="line">
            <a:avLst/>
          </a:prstGeom>
          <a:ln w="12700">
            <a:prstDash val="sysDot"/>
          </a:ln>
        </p:spPr>
        <p:style>
          <a:lnRef idx="1">
            <a:schemeClr val="dk1"/>
          </a:lnRef>
          <a:fillRef idx="0">
            <a:schemeClr val="dk1"/>
          </a:fillRef>
          <a:effectRef idx="0">
            <a:schemeClr val="dk1"/>
          </a:effectRef>
          <a:fontRef idx="minor">
            <a:schemeClr val="tx1"/>
          </a:fontRef>
        </p:style>
      </p:cxnSp>
      <p:sp>
        <p:nvSpPr>
          <p:cNvPr id="8" name="Textplatzhalter 7"/>
          <p:cNvSpPr>
            <a:spLocks noGrp="1"/>
          </p:cNvSpPr>
          <p:nvPr>
            <p:ph type="body" sz="quarter" idx="13" hasCustomPrompt="1"/>
          </p:nvPr>
        </p:nvSpPr>
        <p:spPr bwMode="auto">
          <a:xfrm>
            <a:off x="1096423" y="3531759"/>
            <a:ext cx="7105899" cy="2635680"/>
          </a:xfrm>
          <a:prstGeom prst="rect">
            <a:avLst/>
          </a:prstGeom>
        </p:spPr>
        <p:txBody>
          <a:bodyPr>
            <a:normAutofit/>
          </a:bodyPr>
          <a:lstStyle>
            <a:lvl1pPr marL="0" indent="0">
              <a:buNone/>
              <a:defRPr sz="1800">
                <a:latin typeface="Arial"/>
                <a:cs typeface="Arial"/>
              </a:defRPr>
            </a:lvl1pPr>
            <a:lvl2pPr marL="457200" indent="0">
              <a:buNone/>
              <a:defRPr sz="1600">
                <a:latin typeface="Arial"/>
                <a:cs typeface="Arial"/>
              </a:defRPr>
            </a:lvl2pPr>
            <a:lvl3pPr marL="914400" indent="0">
              <a:buNone/>
              <a:defRPr/>
            </a:lvl3pPr>
          </a:lstStyle>
          <a:p>
            <a:pPr lvl="0">
              <a:defRPr/>
            </a:pPr>
            <a:r>
              <a:rPr lang="de-DE" dirty="0"/>
              <a:t>Was würden Sie Rahel antworten? Wie könnten Sie sie fördern? Was wäre eine gelungene Reduktion/Erweiterung der Aufgabe?</a:t>
            </a:r>
            <a:endParaRPr dirty="0"/>
          </a:p>
          <a:p>
            <a:pPr lvl="0">
              <a:defRPr/>
            </a:pPr>
            <a:r>
              <a:rPr lang="de-DE" dirty="0"/>
              <a:t>…</a:t>
            </a:r>
            <a:endParaRPr dirty="0"/>
          </a:p>
        </p:txBody>
      </p:sp>
      <p:sp>
        <p:nvSpPr>
          <p:cNvPr id="32" name="Textplatzhalter 6"/>
          <p:cNvSpPr>
            <a:spLocks noGrp="1"/>
          </p:cNvSpPr>
          <p:nvPr>
            <p:ph type="body" sz="quarter" idx="14" hasCustomPrompt="1"/>
          </p:nvPr>
        </p:nvSpPr>
        <p:spPr bwMode="auto">
          <a:xfrm>
            <a:off x="1763316" y="1660387"/>
            <a:ext cx="6438899" cy="1262565"/>
          </a:xfrm>
          <a:prstGeom prst="rect">
            <a:avLst/>
          </a:prstGeom>
        </p:spPr>
        <p:txBody>
          <a:bodyPr>
            <a:normAutofit/>
          </a:bodyPr>
          <a:lstStyle>
            <a:lvl1pPr marL="0" indent="0">
              <a:lnSpc>
                <a:spcPct val="150000"/>
              </a:lnSpc>
              <a:buNone/>
              <a:defRPr sz="2200">
                <a:latin typeface="Arial"/>
                <a:cs typeface="Aria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defRPr/>
            </a:pPr>
            <a:r>
              <a:rPr lang="de-DE"/>
              <a:t>Überlegen Sie mit Ihren Sitznachbarn welche der Schüleräußerungen…</a:t>
            </a:r>
            <a:endParaRPr/>
          </a:p>
        </p:txBody>
      </p:sp>
      <p:sp>
        <p:nvSpPr>
          <p:cNvPr id="18" name="Rechteck 17"/>
          <p:cNvSpPr/>
          <p:nvPr userDrawn="1"/>
        </p:nvSpPr>
        <p:spPr bwMode="auto">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800"/>
              <a:t> </a:t>
            </a:r>
            <a:endParaRPr/>
          </a:p>
        </p:txBody>
      </p:sp>
      <p:sp>
        <p:nvSpPr>
          <p:cNvPr id="22" name="Datumsplatzhalter 18"/>
          <p:cNvSpPr>
            <a:spLocks noGrp="1"/>
          </p:cNvSpPr>
          <p:nvPr>
            <p:ph type="dt" sz="half" idx="10"/>
          </p:nvPr>
        </p:nvSpPr>
        <p:spPr bwMode="auto">
          <a:xfrm>
            <a:off x="580260" y="6338729"/>
            <a:ext cx="2057400" cy="393256"/>
          </a:xfrm>
          <a:prstGeom prst="rect">
            <a:avLst/>
          </a:prstGeom>
        </p:spPr>
        <p:txBody>
          <a:bodyPr/>
          <a:lstStyle>
            <a:lvl1pPr>
              <a:defRPr sz="1200">
                <a:solidFill>
                  <a:schemeClr val="bg2">
                    <a:lumMod val="50000"/>
                  </a:schemeClr>
                </a:solidFill>
                <a:latin typeface="Arial"/>
                <a:cs typeface="Arial"/>
              </a:defRPr>
            </a:lvl1pPr>
          </a:lstStyle>
          <a:p>
            <a:pPr>
              <a:lnSpc>
                <a:spcPct val="150000"/>
              </a:lnSpc>
              <a:defRPr/>
            </a:pPr>
            <a:endParaRPr lang="de-DE"/>
          </a:p>
        </p:txBody>
      </p:sp>
      <p:sp>
        <p:nvSpPr>
          <p:cNvPr id="25" name="Foliennummernplatzhalter 20"/>
          <p:cNvSpPr>
            <a:spLocks noGrp="1"/>
          </p:cNvSpPr>
          <p:nvPr>
            <p:ph type="sldNum" sz="quarter" idx="12"/>
          </p:nvPr>
        </p:nvSpPr>
        <p:spPr bwMode="auto">
          <a:xfrm>
            <a:off x="6457950" y="6352795"/>
            <a:ext cx="2057400" cy="365125"/>
          </a:xfrm>
          <a:prstGeom prst="rect">
            <a:avLst/>
          </a:prstGeom>
        </p:spPr>
        <p:txBody>
          <a:bodyPr/>
          <a:lstStyle>
            <a:lvl1pPr algn="r">
              <a:lnSpc>
                <a:spcPct val="150000"/>
              </a:lnSpc>
              <a:defRPr sz="1200">
                <a:solidFill>
                  <a:schemeClr val="bg2">
                    <a:lumMod val="50000"/>
                  </a:schemeClr>
                </a:solidFill>
                <a:latin typeface="Arial"/>
                <a:cs typeface="Arial"/>
              </a:defRPr>
            </a:lvl1pPr>
          </a:lstStyle>
          <a:p>
            <a:pPr>
              <a:defRPr/>
            </a:pPr>
            <a:fld id="{C3752B7C-18A9-864D-BBCB-54A9F41B5594}" type="slidenum">
              <a:rPr lang="de-DE"/>
              <a:t>‹Nr.›</a:t>
            </a:fld>
            <a:endParaRPr lang="de-DE"/>
          </a:p>
        </p:txBody>
      </p:sp>
      <p:sp>
        <p:nvSpPr>
          <p:cNvPr id="26" name="Datumsplatzhalter 18"/>
          <p:cNvSpPr txBox="1"/>
          <p:nvPr userDrawn="1"/>
        </p:nvSpPr>
        <p:spPr bwMode="auto">
          <a:xfrm>
            <a:off x="3503518" y="6338729"/>
            <a:ext cx="2057400" cy="393256"/>
          </a:xfrm>
          <a:prstGeom prst="rect">
            <a:avLst/>
          </a:prstGeom>
        </p:spPr>
        <p:txBody>
          <a:bodyPr vert="horz" lIns="91440" tIns="45720" rIns="91440" bIns="45720" rtlCol="0" anchor="ctr"/>
          <a:lstStyle>
            <a:defPPr>
              <a:defRPr lang="en-US"/>
            </a:defPPr>
            <a:lvl1pPr marL="0" algn="l" defTabSz="457200">
              <a:defRPr sz="1200">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a:lnSpc>
                <a:spcPct val="150000"/>
              </a:lnSpc>
              <a:defRPr/>
            </a:pPr>
            <a:r>
              <a:rPr lang="de-DE">
                <a:solidFill>
                  <a:schemeClr val="bg2">
                    <a:lumMod val="50000"/>
                  </a:schemeClr>
                </a:solidFill>
                <a:latin typeface="Arial"/>
                <a:cs typeface="Arial"/>
              </a:rPr>
              <a:t>PIKAS (pikas.dzlm.de)  </a:t>
            </a:r>
            <a:endParaRPr lang="de-DE">
              <a:solidFill>
                <a:schemeClr val="bg2">
                  <a:lumMod val="50000"/>
                </a:schemeClr>
              </a:solidFill>
            </a:endParaRPr>
          </a:p>
        </p:txBody>
      </p:sp>
      <p:pic>
        <p:nvPicPr>
          <p:cNvPr id="3" name="Grafik 2"/>
          <p:cNvPicPr>
            <a:picLocks noChangeAspect="1"/>
          </p:cNvPicPr>
          <p:nvPr userDrawn="1"/>
        </p:nvPicPr>
        <p:blipFill>
          <a:blip r:embed="rId2"/>
          <a:stretch/>
        </p:blipFill>
        <p:spPr bwMode="auto">
          <a:xfrm>
            <a:off x="81345" y="238232"/>
            <a:ext cx="956723" cy="723020"/>
          </a:xfrm>
          <a:prstGeom prst="rect">
            <a:avLst/>
          </a:prstGeom>
        </p:spPr>
      </p:pic>
      <p:pic>
        <p:nvPicPr>
          <p:cNvPr id="5" name="Grafik 4"/>
          <p:cNvPicPr>
            <a:picLocks noChangeAspect="1"/>
          </p:cNvPicPr>
          <p:nvPr userDrawn="1"/>
        </p:nvPicPr>
        <p:blipFill>
          <a:blip r:embed="rId3"/>
          <a:stretch/>
        </p:blipFill>
        <p:spPr bwMode="auto">
          <a:xfrm>
            <a:off x="589628" y="1316117"/>
            <a:ext cx="936000" cy="696367"/>
          </a:xfrm>
          <a:prstGeom prst="rect">
            <a:avLst/>
          </a:prstGeom>
        </p:spPr>
      </p:pic>
    </p:spTree>
    <p:extLst>
      <p:ext uri="{BB962C8B-B14F-4D97-AF65-F5344CB8AC3E}">
        <p14:creationId xmlns:p14="http://schemas.microsoft.com/office/powerpoint/2010/main" val="154373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Pause">
    <p:spTree>
      <p:nvGrpSpPr>
        <p:cNvPr id="1" name=""/>
        <p:cNvGrpSpPr/>
        <p:nvPr/>
      </p:nvGrpSpPr>
      <p:grpSpPr bwMode="auto">
        <a:xfrm>
          <a:off x="0" y="0"/>
          <a:ext cx="0" cy="0"/>
          <a:chOff x="0" y="0"/>
          <a:chExt cx="0" cy="0"/>
        </a:xfrm>
      </p:grpSpPr>
      <p:sp>
        <p:nvSpPr>
          <p:cNvPr id="3" name="Abgerundete rechteckige Legende 2"/>
          <p:cNvSpPr/>
          <p:nvPr userDrawn="1"/>
        </p:nvSpPr>
        <p:spPr bwMode="auto">
          <a:xfrm>
            <a:off x="1080655" y="696190"/>
            <a:ext cx="3108573" cy="1504750"/>
          </a:xfrm>
          <a:prstGeom prst="wedgeRoundRectCallout">
            <a:avLst>
              <a:gd name="adj1" fmla="val 38391"/>
              <a:gd name="adj2" fmla="val 74059"/>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4" name="Textfeld 3"/>
          <p:cNvSpPr txBox="1"/>
          <p:nvPr userDrawn="1"/>
        </p:nvSpPr>
        <p:spPr bwMode="auto">
          <a:xfrm>
            <a:off x="1285119" y="966747"/>
            <a:ext cx="2699644" cy="1015663"/>
          </a:xfrm>
          <a:prstGeom prst="rect">
            <a:avLst/>
          </a:prstGeom>
          <a:noFill/>
        </p:spPr>
        <p:txBody>
          <a:bodyPr wrap="square" rtlCol="0">
            <a:spAutoFit/>
          </a:bodyPr>
          <a:lstStyle/>
          <a:p>
            <a:pPr algn="ctr">
              <a:lnSpc>
                <a:spcPct val="100000"/>
              </a:lnSpc>
              <a:defRPr/>
            </a:pPr>
            <a:r>
              <a:rPr lang="de-DE" sz="3000" b="1">
                <a:latin typeface="Arial"/>
                <a:cs typeface="Arial"/>
              </a:rPr>
              <a:t>Zeit für eine Pause!</a:t>
            </a:r>
            <a:endParaRPr/>
          </a:p>
        </p:txBody>
      </p:sp>
      <p:pic>
        <p:nvPicPr>
          <p:cNvPr id="5" name="Grafik 4"/>
          <p:cNvPicPr>
            <a:picLocks noChangeAspect="1"/>
          </p:cNvPicPr>
          <p:nvPr userDrawn="1"/>
        </p:nvPicPr>
        <p:blipFill>
          <a:blip r:embed="rId2"/>
          <a:stretch/>
        </p:blipFill>
        <p:spPr bwMode="auto">
          <a:xfrm>
            <a:off x="3039755" y="1562720"/>
            <a:ext cx="4491874" cy="4328533"/>
          </a:xfrm>
          <a:prstGeom prst="rect">
            <a:avLst/>
          </a:prstGeom>
        </p:spPr>
      </p:pic>
      <p:sp>
        <p:nvSpPr>
          <p:cNvPr id="6" name="Rechteck 5"/>
          <p:cNvSpPr/>
          <p:nvPr userDrawn="1"/>
        </p:nvSpPr>
        <p:spPr bwMode="auto">
          <a:xfrm>
            <a:off x="1" y="6268157"/>
            <a:ext cx="9144000" cy="58984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7" name="Rechteck 6"/>
          <p:cNvSpPr/>
          <p:nvPr userDrawn="1"/>
        </p:nvSpPr>
        <p:spPr bwMode="auto">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800"/>
              <a:t> </a:t>
            </a:r>
            <a:endParaRPr/>
          </a:p>
        </p:txBody>
      </p:sp>
      <p:sp>
        <p:nvSpPr>
          <p:cNvPr id="8" name="Datumsplatzhalter 18"/>
          <p:cNvSpPr>
            <a:spLocks noGrp="1"/>
          </p:cNvSpPr>
          <p:nvPr>
            <p:ph type="dt" sz="half" idx="10"/>
          </p:nvPr>
        </p:nvSpPr>
        <p:spPr bwMode="auto">
          <a:xfrm>
            <a:off x="580260" y="6338729"/>
            <a:ext cx="2057400" cy="393256"/>
          </a:xfrm>
          <a:prstGeom prst="rect">
            <a:avLst/>
          </a:prstGeom>
        </p:spPr>
        <p:txBody>
          <a:bodyPr/>
          <a:lstStyle>
            <a:lvl1pPr>
              <a:defRPr sz="1200">
                <a:solidFill>
                  <a:schemeClr val="bg2">
                    <a:lumMod val="50000"/>
                  </a:schemeClr>
                </a:solidFill>
                <a:latin typeface="Arial"/>
                <a:cs typeface="Arial"/>
              </a:defRPr>
            </a:lvl1pPr>
          </a:lstStyle>
          <a:p>
            <a:pPr>
              <a:lnSpc>
                <a:spcPct val="150000"/>
              </a:lnSpc>
              <a:defRPr/>
            </a:pPr>
            <a:endParaRPr lang="de-DE"/>
          </a:p>
        </p:txBody>
      </p:sp>
      <p:sp>
        <p:nvSpPr>
          <p:cNvPr id="9" name="Foliennummernplatzhalter 20"/>
          <p:cNvSpPr>
            <a:spLocks noGrp="1"/>
          </p:cNvSpPr>
          <p:nvPr>
            <p:ph type="sldNum" sz="quarter" idx="12"/>
          </p:nvPr>
        </p:nvSpPr>
        <p:spPr bwMode="auto">
          <a:xfrm>
            <a:off x="6457950" y="6352795"/>
            <a:ext cx="2057400" cy="365125"/>
          </a:xfrm>
          <a:prstGeom prst="rect">
            <a:avLst/>
          </a:prstGeom>
        </p:spPr>
        <p:txBody>
          <a:bodyPr/>
          <a:lstStyle>
            <a:lvl1pPr algn="r">
              <a:lnSpc>
                <a:spcPct val="150000"/>
              </a:lnSpc>
              <a:defRPr sz="1200">
                <a:solidFill>
                  <a:schemeClr val="bg2">
                    <a:lumMod val="50000"/>
                  </a:schemeClr>
                </a:solidFill>
                <a:latin typeface="Arial"/>
                <a:cs typeface="Arial"/>
              </a:defRPr>
            </a:lvl1pPr>
          </a:lstStyle>
          <a:p>
            <a:pPr>
              <a:defRPr/>
            </a:pPr>
            <a:fld id="{C3752B7C-18A9-864D-BBCB-54A9F41B5594}" type="slidenum">
              <a:rPr lang="de-DE"/>
              <a:t>‹Nr.›</a:t>
            </a:fld>
            <a:endParaRPr lang="de-DE"/>
          </a:p>
        </p:txBody>
      </p:sp>
      <p:sp>
        <p:nvSpPr>
          <p:cNvPr id="10" name="Datumsplatzhalter 18"/>
          <p:cNvSpPr txBox="1"/>
          <p:nvPr userDrawn="1"/>
        </p:nvSpPr>
        <p:spPr bwMode="auto">
          <a:xfrm>
            <a:off x="3503518" y="6338729"/>
            <a:ext cx="2057400" cy="393256"/>
          </a:xfrm>
          <a:prstGeom prst="rect">
            <a:avLst/>
          </a:prstGeom>
        </p:spPr>
        <p:txBody>
          <a:bodyPr vert="horz" lIns="91440" tIns="45720" rIns="91440" bIns="45720" rtlCol="0" anchor="ctr"/>
          <a:lstStyle>
            <a:defPPr>
              <a:defRPr lang="en-US"/>
            </a:defPPr>
            <a:lvl1pPr marL="0" algn="l" defTabSz="457200">
              <a:defRPr sz="1200">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a:lnSpc>
                <a:spcPct val="150000"/>
              </a:lnSpc>
              <a:defRPr/>
            </a:pPr>
            <a:r>
              <a:rPr lang="de-DE">
                <a:solidFill>
                  <a:schemeClr val="bg2">
                    <a:lumMod val="50000"/>
                  </a:schemeClr>
                </a:solidFill>
                <a:latin typeface="Arial"/>
                <a:cs typeface="Arial"/>
              </a:rPr>
              <a:t>PIKAS (pikas.dzlm.de)  </a:t>
            </a:r>
            <a:endParaRPr lang="de-DE">
              <a:solidFill>
                <a:schemeClr val="bg2">
                  <a:lumMod val="50000"/>
                </a:scheme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Schüleräußerung">
    <p:spTree>
      <p:nvGrpSpPr>
        <p:cNvPr id="1" name=""/>
        <p:cNvGrpSpPr/>
        <p:nvPr/>
      </p:nvGrpSpPr>
      <p:grpSpPr bwMode="auto">
        <a:xfrm>
          <a:off x="0" y="0"/>
          <a:ext cx="0" cy="0"/>
          <a:chOff x="0" y="0"/>
          <a:chExt cx="0" cy="0"/>
        </a:xfrm>
      </p:grpSpPr>
      <p:sp>
        <p:nvSpPr>
          <p:cNvPr id="19" name="Titel 1"/>
          <p:cNvSpPr>
            <a:spLocks noGrp="1"/>
          </p:cNvSpPr>
          <p:nvPr>
            <p:ph type="title"/>
          </p:nvPr>
        </p:nvSpPr>
        <p:spPr bwMode="auto">
          <a:xfrm>
            <a:off x="1096423" y="382774"/>
            <a:ext cx="7009509" cy="603704"/>
          </a:xfrm>
          <a:prstGeom prst="rect">
            <a:avLst/>
          </a:prstGeom>
        </p:spPr>
        <p:txBody>
          <a:bodyPr>
            <a:normAutofit/>
          </a:bodyPr>
          <a:lstStyle>
            <a:lvl1pPr marL="9525" indent="0">
              <a:defRPr sz="2800" b="1">
                <a:latin typeface="Arial"/>
                <a:cs typeface="Arial"/>
              </a:defRPr>
            </a:lvl1pPr>
          </a:lstStyle>
          <a:p>
            <a:pPr>
              <a:defRPr/>
            </a:pPr>
            <a:r>
              <a:rPr lang="de-DE"/>
              <a:t>Mastertitelformat</a:t>
            </a:r>
            <a:endParaRPr/>
          </a:p>
        </p:txBody>
      </p:sp>
      <p:cxnSp>
        <p:nvCxnSpPr>
          <p:cNvPr id="23" name="Gerade Verbindung 22"/>
          <p:cNvCxnSpPr>
            <a:cxnSpLocks/>
          </p:cNvCxnSpPr>
          <p:nvPr userDrawn="1"/>
        </p:nvCxnSpPr>
        <p:spPr bwMode="auto">
          <a:xfrm>
            <a:off x="50006" y="1045056"/>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4" name="Textfeld 13"/>
          <p:cNvSpPr txBox="1"/>
          <p:nvPr userDrawn="1"/>
        </p:nvSpPr>
        <p:spPr bwMode="auto">
          <a:xfrm>
            <a:off x="1674078" y="1282667"/>
            <a:ext cx="5854197" cy="276999"/>
          </a:xfrm>
          <a:prstGeom prst="rect">
            <a:avLst/>
          </a:prstGeom>
          <a:noFill/>
        </p:spPr>
        <p:txBody>
          <a:bodyPr wrap="square" rtlCol="0">
            <a:noAutofit/>
          </a:bodyPr>
          <a:lstStyle/>
          <a:p>
            <a:pPr>
              <a:defRPr/>
            </a:pPr>
            <a:r>
              <a:rPr lang="de-DE" sz="1600">
                <a:solidFill>
                  <a:srgbClr val="327D87"/>
                </a:solidFill>
                <a:latin typeface="Arial"/>
                <a:cs typeface="Arial"/>
              </a:rPr>
              <a:t>LERNENDENÄUßERUNG</a:t>
            </a:r>
          </a:p>
        </p:txBody>
      </p:sp>
      <p:sp>
        <p:nvSpPr>
          <p:cNvPr id="8" name="Textplatzhalter 7"/>
          <p:cNvSpPr>
            <a:spLocks noGrp="1"/>
          </p:cNvSpPr>
          <p:nvPr>
            <p:ph type="body" sz="quarter" idx="13"/>
          </p:nvPr>
        </p:nvSpPr>
        <p:spPr bwMode="auto">
          <a:xfrm>
            <a:off x="1096423" y="4134419"/>
            <a:ext cx="7105899" cy="2033019"/>
          </a:xfrm>
          <a:prstGeom prst="rect">
            <a:avLst/>
          </a:prstGeom>
        </p:spPr>
        <p:txBody>
          <a:bodyPr/>
          <a:lstStyle>
            <a:lvl1pPr marL="0" indent="0">
              <a:buNone/>
              <a:defRPr sz="2000">
                <a:latin typeface="Arial"/>
                <a:cs typeface="Arial"/>
              </a:defRPr>
            </a:lvl1pPr>
            <a:lvl2pPr marL="457200" indent="0">
              <a:buNone/>
              <a:defRPr sz="1600">
                <a:latin typeface="Arial"/>
                <a:cs typeface="Arial"/>
              </a:defRPr>
            </a:lvl2pPr>
            <a:lvl3pPr marL="914400" indent="0">
              <a:buNone/>
              <a:defRPr/>
            </a:lvl3pPr>
          </a:lstStyle>
          <a:p>
            <a:pPr lvl="0">
              <a:defRPr/>
            </a:pPr>
            <a:r>
              <a:rPr lang="de-DE"/>
              <a:t>Mastertextformat bearbeiten</a:t>
            </a:r>
            <a:endParaRPr/>
          </a:p>
          <a:p>
            <a:pPr lvl="1">
              <a:defRPr/>
            </a:pPr>
            <a:r>
              <a:rPr lang="de-DE"/>
              <a:t>Zweite Ebene</a:t>
            </a:r>
            <a:endParaRPr/>
          </a:p>
        </p:txBody>
      </p:sp>
      <p:cxnSp>
        <p:nvCxnSpPr>
          <p:cNvPr id="25" name="Gerade Verbindung 24"/>
          <p:cNvCxnSpPr>
            <a:cxnSpLocks/>
          </p:cNvCxnSpPr>
          <p:nvPr userDrawn="1"/>
        </p:nvCxnSpPr>
        <p:spPr bwMode="auto">
          <a:xfrm>
            <a:off x="941679" y="4056794"/>
            <a:ext cx="7573672" cy="0"/>
          </a:xfrm>
          <a:prstGeom prst="line">
            <a:avLst/>
          </a:prstGeom>
          <a:ln w="12700">
            <a:prstDash val="sysDot"/>
          </a:ln>
        </p:spPr>
        <p:style>
          <a:lnRef idx="1">
            <a:schemeClr val="dk1"/>
          </a:lnRef>
          <a:fillRef idx="0">
            <a:schemeClr val="dk1"/>
          </a:fillRef>
          <a:effectRef idx="0">
            <a:schemeClr val="dk1"/>
          </a:effectRef>
          <a:fontRef idx="minor">
            <a:schemeClr val="tx1"/>
          </a:fontRef>
        </p:style>
      </p:cxnSp>
      <p:sp>
        <p:nvSpPr>
          <p:cNvPr id="36" name="Textplatzhalter 6"/>
          <p:cNvSpPr>
            <a:spLocks noGrp="1"/>
          </p:cNvSpPr>
          <p:nvPr>
            <p:ph type="body" sz="quarter" idx="14"/>
          </p:nvPr>
        </p:nvSpPr>
        <p:spPr bwMode="auto">
          <a:xfrm>
            <a:off x="1763316" y="1660386"/>
            <a:ext cx="6438899" cy="2225815"/>
          </a:xfrm>
          <a:prstGeom prst="rect">
            <a:avLst/>
          </a:prstGeom>
        </p:spPr>
        <p:txBody>
          <a:bodyPr>
            <a:normAutofit/>
          </a:bodyPr>
          <a:lstStyle>
            <a:lvl1pPr marL="0" indent="0">
              <a:lnSpc>
                <a:spcPct val="150000"/>
              </a:lnSpc>
              <a:buNone/>
              <a:defRPr sz="2200">
                <a:latin typeface="Arial"/>
                <a:cs typeface="Aria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defRPr/>
            </a:pPr>
            <a:r>
              <a:rPr lang="de-DE"/>
              <a:t>Mastertextformat bearbeiten</a:t>
            </a:r>
            <a:endParaRPr/>
          </a:p>
        </p:txBody>
      </p:sp>
      <p:pic>
        <p:nvPicPr>
          <p:cNvPr id="20" name="Grafik 19"/>
          <p:cNvPicPr/>
          <p:nvPr userDrawn="1"/>
        </p:nvPicPr>
        <p:blipFill>
          <a:blip r:embed="rId2"/>
          <a:stretch/>
        </p:blipFill>
        <p:spPr bwMode="auto">
          <a:xfrm>
            <a:off x="1128322" y="1707437"/>
            <a:ext cx="475200" cy="475200"/>
          </a:xfrm>
          <a:prstGeom prst="rect">
            <a:avLst/>
          </a:prstGeom>
        </p:spPr>
      </p:pic>
      <p:sp>
        <p:nvSpPr>
          <p:cNvPr id="15" name="Rechteck 14"/>
          <p:cNvSpPr/>
          <p:nvPr userDrawn="1"/>
        </p:nvSpPr>
        <p:spPr bwMode="auto">
          <a:xfrm>
            <a:off x="1" y="6268157"/>
            <a:ext cx="9144000" cy="58984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6" name="Rechteck 15"/>
          <p:cNvSpPr/>
          <p:nvPr userDrawn="1"/>
        </p:nvSpPr>
        <p:spPr bwMode="auto">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800"/>
              <a:t> </a:t>
            </a:r>
            <a:endParaRPr/>
          </a:p>
        </p:txBody>
      </p:sp>
      <p:sp>
        <p:nvSpPr>
          <p:cNvPr id="17" name="Datumsplatzhalter 18"/>
          <p:cNvSpPr>
            <a:spLocks noGrp="1"/>
          </p:cNvSpPr>
          <p:nvPr>
            <p:ph type="dt" sz="half" idx="10"/>
          </p:nvPr>
        </p:nvSpPr>
        <p:spPr bwMode="auto">
          <a:xfrm>
            <a:off x="580260" y="6338729"/>
            <a:ext cx="2057400" cy="393256"/>
          </a:xfrm>
          <a:prstGeom prst="rect">
            <a:avLst/>
          </a:prstGeom>
        </p:spPr>
        <p:txBody>
          <a:bodyPr/>
          <a:lstStyle>
            <a:lvl1pPr>
              <a:defRPr sz="1200">
                <a:solidFill>
                  <a:schemeClr val="bg2">
                    <a:lumMod val="50000"/>
                  </a:schemeClr>
                </a:solidFill>
                <a:latin typeface="Arial"/>
                <a:cs typeface="Arial"/>
              </a:defRPr>
            </a:lvl1pPr>
          </a:lstStyle>
          <a:p>
            <a:pPr>
              <a:lnSpc>
                <a:spcPct val="150000"/>
              </a:lnSpc>
              <a:defRPr/>
            </a:pPr>
            <a:endParaRPr lang="de-DE"/>
          </a:p>
        </p:txBody>
      </p:sp>
      <p:sp>
        <p:nvSpPr>
          <p:cNvPr id="18" name="Foliennummernplatzhalter 20"/>
          <p:cNvSpPr>
            <a:spLocks noGrp="1"/>
          </p:cNvSpPr>
          <p:nvPr>
            <p:ph type="sldNum" sz="quarter" idx="12"/>
          </p:nvPr>
        </p:nvSpPr>
        <p:spPr bwMode="auto">
          <a:xfrm>
            <a:off x="6457950" y="6352795"/>
            <a:ext cx="2057400" cy="365125"/>
          </a:xfrm>
          <a:prstGeom prst="rect">
            <a:avLst/>
          </a:prstGeom>
        </p:spPr>
        <p:txBody>
          <a:bodyPr/>
          <a:lstStyle>
            <a:lvl1pPr algn="r">
              <a:lnSpc>
                <a:spcPct val="150000"/>
              </a:lnSpc>
              <a:defRPr sz="1200">
                <a:solidFill>
                  <a:schemeClr val="bg2">
                    <a:lumMod val="50000"/>
                  </a:schemeClr>
                </a:solidFill>
                <a:latin typeface="Arial"/>
                <a:cs typeface="Arial"/>
              </a:defRPr>
            </a:lvl1pPr>
          </a:lstStyle>
          <a:p>
            <a:pPr>
              <a:defRPr/>
            </a:pPr>
            <a:fld id="{C3752B7C-18A9-864D-BBCB-54A9F41B5594}" type="slidenum">
              <a:rPr lang="de-DE"/>
              <a:t>‹Nr.›</a:t>
            </a:fld>
            <a:endParaRPr lang="de-DE"/>
          </a:p>
        </p:txBody>
      </p:sp>
      <p:sp>
        <p:nvSpPr>
          <p:cNvPr id="21" name="Datumsplatzhalter 18"/>
          <p:cNvSpPr txBox="1"/>
          <p:nvPr userDrawn="1"/>
        </p:nvSpPr>
        <p:spPr bwMode="auto">
          <a:xfrm>
            <a:off x="3503518" y="6338729"/>
            <a:ext cx="2057400" cy="393256"/>
          </a:xfrm>
          <a:prstGeom prst="rect">
            <a:avLst/>
          </a:prstGeom>
        </p:spPr>
        <p:txBody>
          <a:bodyPr vert="horz" lIns="91440" tIns="45720" rIns="91440" bIns="45720" rtlCol="0" anchor="ctr"/>
          <a:lstStyle>
            <a:defPPr>
              <a:defRPr lang="en-US"/>
            </a:defPPr>
            <a:lvl1pPr marL="0" algn="l" defTabSz="457200">
              <a:defRPr sz="1200">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a:lnSpc>
                <a:spcPct val="150000"/>
              </a:lnSpc>
              <a:defRPr/>
            </a:pPr>
            <a:r>
              <a:rPr lang="de-DE">
                <a:solidFill>
                  <a:schemeClr val="bg2">
                    <a:lumMod val="50000"/>
                  </a:schemeClr>
                </a:solidFill>
                <a:latin typeface="Arial"/>
                <a:cs typeface="Arial"/>
              </a:rPr>
              <a:t>PIKAS (pikas.dzlm.de)  </a:t>
            </a:r>
            <a:endParaRPr lang="de-DE">
              <a:solidFill>
                <a:schemeClr val="bg2">
                  <a:lumMod val="50000"/>
                </a:schemeClr>
              </a:solidFill>
            </a:endParaRPr>
          </a:p>
        </p:txBody>
      </p:sp>
      <p:pic>
        <p:nvPicPr>
          <p:cNvPr id="3" name="Grafik 2"/>
          <p:cNvPicPr>
            <a:picLocks noChangeAspect="1"/>
          </p:cNvPicPr>
          <p:nvPr userDrawn="1"/>
        </p:nvPicPr>
        <p:blipFill>
          <a:blip r:embed="rId3"/>
          <a:stretch/>
        </p:blipFill>
        <p:spPr bwMode="auto">
          <a:xfrm>
            <a:off x="43592" y="141145"/>
            <a:ext cx="1054210" cy="798706"/>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Reflexionsfrage">
    <p:spTree>
      <p:nvGrpSpPr>
        <p:cNvPr id="1" name=""/>
        <p:cNvGrpSpPr/>
        <p:nvPr/>
      </p:nvGrpSpPr>
      <p:grpSpPr bwMode="auto">
        <a:xfrm>
          <a:off x="0" y="0"/>
          <a:ext cx="0" cy="0"/>
          <a:chOff x="0" y="0"/>
          <a:chExt cx="0" cy="0"/>
        </a:xfrm>
      </p:grpSpPr>
      <p:sp>
        <p:nvSpPr>
          <p:cNvPr id="19" name="Titel 1"/>
          <p:cNvSpPr>
            <a:spLocks noGrp="1"/>
          </p:cNvSpPr>
          <p:nvPr>
            <p:ph type="title"/>
          </p:nvPr>
        </p:nvSpPr>
        <p:spPr bwMode="auto">
          <a:xfrm>
            <a:off x="1096423" y="382774"/>
            <a:ext cx="7009509" cy="603704"/>
          </a:xfrm>
          <a:prstGeom prst="rect">
            <a:avLst/>
          </a:prstGeom>
        </p:spPr>
        <p:txBody>
          <a:bodyPr>
            <a:normAutofit/>
          </a:bodyPr>
          <a:lstStyle>
            <a:lvl1pPr marL="9525" indent="0">
              <a:defRPr sz="2800" b="1">
                <a:latin typeface="Arial"/>
                <a:cs typeface="Arial"/>
              </a:defRPr>
            </a:lvl1pPr>
          </a:lstStyle>
          <a:p>
            <a:pPr>
              <a:defRPr/>
            </a:pPr>
            <a:r>
              <a:rPr lang="de-DE"/>
              <a:t>Mastertitelformat</a:t>
            </a:r>
            <a:endParaRPr/>
          </a:p>
        </p:txBody>
      </p:sp>
      <p:cxnSp>
        <p:nvCxnSpPr>
          <p:cNvPr id="23" name="Gerade Verbindung 22"/>
          <p:cNvCxnSpPr>
            <a:cxnSpLocks/>
          </p:cNvCxnSpPr>
          <p:nvPr userDrawn="1"/>
        </p:nvCxnSpPr>
        <p:spPr bwMode="auto">
          <a:xfrm>
            <a:off x="50006" y="1045056"/>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4" name="Grafik 3"/>
          <p:cNvPicPr/>
          <p:nvPr userDrawn="1"/>
        </p:nvPicPr>
        <p:blipFill>
          <a:blip r:embed="rId2"/>
          <a:stretch/>
        </p:blipFill>
        <p:spPr bwMode="auto">
          <a:xfrm>
            <a:off x="1128322" y="1707437"/>
            <a:ext cx="475200" cy="475200"/>
          </a:xfrm>
          <a:prstGeom prst="rect">
            <a:avLst/>
          </a:prstGeom>
        </p:spPr>
      </p:pic>
      <p:sp>
        <p:nvSpPr>
          <p:cNvPr id="14" name="Textfeld 13"/>
          <p:cNvSpPr txBox="1"/>
          <p:nvPr userDrawn="1"/>
        </p:nvSpPr>
        <p:spPr bwMode="auto">
          <a:xfrm>
            <a:off x="1674078" y="1282667"/>
            <a:ext cx="5854197" cy="276999"/>
          </a:xfrm>
          <a:prstGeom prst="rect">
            <a:avLst/>
          </a:prstGeom>
          <a:noFill/>
        </p:spPr>
        <p:txBody>
          <a:bodyPr wrap="square" rtlCol="0">
            <a:noAutofit/>
          </a:bodyPr>
          <a:lstStyle/>
          <a:p>
            <a:pPr>
              <a:defRPr/>
            </a:pPr>
            <a:r>
              <a:rPr lang="de-DE" sz="1600" spc="0">
                <a:solidFill>
                  <a:srgbClr val="327D87"/>
                </a:solidFill>
                <a:latin typeface="Arial"/>
                <a:cs typeface="Arial"/>
              </a:rPr>
              <a:t>REFLEXIONSFRAGE</a:t>
            </a:r>
            <a:endParaRPr/>
          </a:p>
        </p:txBody>
      </p:sp>
      <p:cxnSp>
        <p:nvCxnSpPr>
          <p:cNvPr id="16" name="Gerade Verbindung 15"/>
          <p:cNvCxnSpPr>
            <a:cxnSpLocks/>
          </p:cNvCxnSpPr>
          <p:nvPr userDrawn="1"/>
        </p:nvCxnSpPr>
        <p:spPr bwMode="auto">
          <a:xfrm>
            <a:off x="941679" y="4056794"/>
            <a:ext cx="7573672" cy="0"/>
          </a:xfrm>
          <a:prstGeom prst="line">
            <a:avLst/>
          </a:prstGeom>
          <a:ln w="12700">
            <a:prstDash val="sysDot"/>
          </a:ln>
        </p:spPr>
        <p:style>
          <a:lnRef idx="1">
            <a:schemeClr val="dk1"/>
          </a:lnRef>
          <a:fillRef idx="0">
            <a:schemeClr val="dk1"/>
          </a:fillRef>
          <a:effectRef idx="0">
            <a:schemeClr val="dk1"/>
          </a:effectRef>
          <a:fontRef idx="minor">
            <a:schemeClr val="tx1"/>
          </a:fontRef>
        </p:style>
      </p:cxnSp>
      <p:sp>
        <p:nvSpPr>
          <p:cNvPr id="8" name="Textplatzhalter 7"/>
          <p:cNvSpPr>
            <a:spLocks noGrp="1"/>
          </p:cNvSpPr>
          <p:nvPr>
            <p:ph type="body" sz="quarter" idx="13"/>
          </p:nvPr>
        </p:nvSpPr>
        <p:spPr bwMode="auto">
          <a:xfrm>
            <a:off x="1096423" y="4134423"/>
            <a:ext cx="7105899" cy="2033015"/>
          </a:xfrm>
          <a:prstGeom prst="rect">
            <a:avLst/>
          </a:prstGeom>
        </p:spPr>
        <p:txBody>
          <a:bodyPr>
            <a:normAutofit/>
          </a:bodyPr>
          <a:lstStyle>
            <a:lvl1pPr marL="0" indent="0">
              <a:buNone/>
              <a:defRPr sz="1800">
                <a:latin typeface="Arial"/>
                <a:cs typeface="Arial"/>
              </a:defRPr>
            </a:lvl1pPr>
            <a:lvl2pPr marL="457200" indent="0">
              <a:buNone/>
              <a:defRPr sz="1600">
                <a:latin typeface="Arial"/>
                <a:cs typeface="Arial"/>
              </a:defRPr>
            </a:lvl2pPr>
            <a:lvl3pPr marL="914400" indent="0">
              <a:buNone/>
              <a:defRPr/>
            </a:lvl3pPr>
          </a:lstStyle>
          <a:p>
            <a:pPr lvl="0">
              <a:defRPr/>
            </a:pPr>
            <a:r>
              <a:rPr lang="de-DE"/>
              <a:t>Mastertextformat bearbeiten</a:t>
            </a:r>
            <a:endParaRPr/>
          </a:p>
          <a:p>
            <a:pPr lvl="1">
              <a:defRPr/>
            </a:pPr>
            <a:r>
              <a:rPr lang="de-DE"/>
              <a:t>Zweite Ebene</a:t>
            </a:r>
            <a:endParaRPr/>
          </a:p>
        </p:txBody>
      </p:sp>
      <p:sp>
        <p:nvSpPr>
          <p:cNvPr id="7" name="Textplatzhalter 6"/>
          <p:cNvSpPr>
            <a:spLocks noGrp="1"/>
          </p:cNvSpPr>
          <p:nvPr>
            <p:ph type="body" sz="quarter" idx="14"/>
          </p:nvPr>
        </p:nvSpPr>
        <p:spPr bwMode="auto">
          <a:xfrm>
            <a:off x="1763316" y="1660386"/>
            <a:ext cx="6438899" cy="2225815"/>
          </a:xfrm>
          <a:prstGeom prst="rect">
            <a:avLst/>
          </a:prstGeom>
        </p:spPr>
        <p:txBody>
          <a:bodyPr>
            <a:normAutofit/>
          </a:bodyPr>
          <a:lstStyle>
            <a:lvl1pPr marL="0" indent="0">
              <a:lnSpc>
                <a:spcPct val="150000"/>
              </a:lnSpc>
              <a:buNone/>
              <a:defRPr sz="2200">
                <a:latin typeface="Arial"/>
                <a:cs typeface="Aria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defRPr/>
            </a:pPr>
            <a:r>
              <a:rPr lang="de-DE"/>
              <a:t>Mastertextformat bearbeiten</a:t>
            </a:r>
            <a:endParaRPr/>
          </a:p>
        </p:txBody>
      </p:sp>
      <p:sp>
        <p:nvSpPr>
          <p:cNvPr id="15" name="Rechteck 14"/>
          <p:cNvSpPr/>
          <p:nvPr userDrawn="1"/>
        </p:nvSpPr>
        <p:spPr bwMode="auto">
          <a:xfrm>
            <a:off x="1" y="6268157"/>
            <a:ext cx="9144000" cy="58984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7" name="Rechteck 16"/>
          <p:cNvSpPr/>
          <p:nvPr userDrawn="1"/>
        </p:nvSpPr>
        <p:spPr bwMode="auto">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800"/>
              <a:t> </a:t>
            </a:r>
            <a:endParaRPr/>
          </a:p>
        </p:txBody>
      </p:sp>
      <p:sp>
        <p:nvSpPr>
          <p:cNvPr id="18" name="Datumsplatzhalter 18"/>
          <p:cNvSpPr>
            <a:spLocks noGrp="1"/>
          </p:cNvSpPr>
          <p:nvPr>
            <p:ph type="dt" sz="half" idx="10"/>
          </p:nvPr>
        </p:nvSpPr>
        <p:spPr bwMode="auto">
          <a:xfrm>
            <a:off x="580260" y="6338729"/>
            <a:ext cx="2057400" cy="393256"/>
          </a:xfrm>
          <a:prstGeom prst="rect">
            <a:avLst/>
          </a:prstGeom>
        </p:spPr>
        <p:txBody>
          <a:bodyPr/>
          <a:lstStyle>
            <a:lvl1pPr>
              <a:defRPr sz="1200">
                <a:solidFill>
                  <a:schemeClr val="bg2">
                    <a:lumMod val="50000"/>
                  </a:schemeClr>
                </a:solidFill>
                <a:latin typeface="Arial"/>
                <a:cs typeface="Arial"/>
              </a:defRPr>
            </a:lvl1pPr>
          </a:lstStyle>
          <a:p>
            <a:pPr>
              <a:lnSpc>
                <a:spcPct val="150000"/>
              </a:lnSpc>
              <a:defRPr/>
            </a:pPr>
            <a:endParaRPr lang="de-DE"/>
          </a:p>
        </p:txBody>
      </p:sp>
      <p:sp>
        <p:nvSpPr>
          <p:cNvPr id="22" name="Foliennummernplatzhalter 20"/>
          <p:cNvSpPr>
            <a:spLocks noGrp="1"/>
          </p:cNvSpPr>
          <p:nvPr>
            <p:ph type="sldNum" sz="quarter" idx="12"/>
          </p:nvPr>
        </p:nvSpPr>
        <p:spPr bwMode="auto">
          <a:xfrm>
            <a:off x="6457950" y="6352795"/>
            <a:ext cx="2057400" cy="365125"/>
          </a:xfrm>
          <a:prstGeom prst="rect">
            <a:avLst/>
          </a:prstGeom>
        </p:spPr>
        <p:txBody>
          <a:bodyPr/>
          <a:lstStyle>
            <a:lvl1pPr algn="r">
              <a:lnSpc>
                <a:spcPct val="150000"/>
              </a:lnSpc>
              <a:defRPr sz="1200">
                <a:solidFill>
                  <a:schemeClr val="bg2">
                    <a:lumMod val="50000"/>
                  </a:schemeClr>
                </a:solidFill>
                <a:latin typeface="Arial"/>
                <a:cs typeface="Arial"/>
              </a:defRPr>
            </a:lvl1pPr>
          </a:lstStyle>
          <a:p>
            <a:pPr>
              <a:defRPr/>
            </a:pPr>
            <a:fld id="{C3752B7C-18A9-864D-BBCB-54A9F41B5594}" type="slidenum">
              <a:rPr lang="de-DE"/>
              <a:t>‹Nr.›</a:t>
            </a:fld>
            <a:endParaRPr lang="de-DE"/>
          </a:p>
        </p:txBody>
      </p:sp>
      <p:sp>
        <p:nvSpPr>
          <p:cNvPr id="24" name="Datumsplatzhalter 18"/>
          <p:cNvSpPr txBox="1"/>
          <p:nvPr userDrawn="1"/>
        </p:nvSpPr>
        <p:spPr bwMode="auto">
          <a:xfrm>
            <a:off x="3503518" y="6338729"/>
            <a:ext cx="2057400" cy="393256"/>
          </a:xfrm>
          <a:prstGeom prst="rect">
            <a:avLst/>
          </a:prstGeom>
        </p:spPr>
        <p:txBody>
          <a:bodyPr vert="horz" lIns="91440" tIns="45720" rIns="91440" bIns="45720" rtlCol="0" anchor="ctr"/>
          <a:lstStyle>
            <a:defPPr>
              <a:defRPr lang="en-US"/>
            </a:defPPr>
            <a:lvl1pPr marL="0" algn="l" defTabSz="457200">
              <a:defRPr sz="1200">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a:lnSpc>
                <a:spcPct val="150000"/>
              </a:lnSpc>
              <a:defRPr/>
            </a:pPr>
            <a:r>
              <a:rPr lang="de-DE">
                <a:solidFill>
                  <a:schemeClr val="bg2">
                    <a:lumMod val="50000"/>
                  </a:schemeClr>
                </a:solidFill>
                <a:latin typeface="Arial"/>
                <a:cs typeface="Arial"/>
              </a:rPr>
              <a:t>PIKAS (pikas.dzlm.de)  </a:t>
            </a:r>
            <a:endParaRPr lang="de-DE">
              <a:solidFill>
                <a:schemeClr val="bg2">
                  <a:lumMod val="50000"/>
                </a:schemeClr>
              </a:solidFill>
            </a:endParaRPr>
          </a:p>
        </p:txBody>
      </p:sp>
      <p:pic>
        <p:nvPicPr>
          <p:cNvPr id="21" name="Grafik 20"/>
          <p:cNvPicPr>
            <a:picLocks noChangeAspect="1"/>
          </p:cNvPicPr>
          <p:nvPr userDrawn="1"/>
        </p:nvPicPr>
        <p:blipFill>
          <a:blip r:embed="rId3"/>
          <a:stretch/>
        </p:blipFill>
        <p:spPr bwMode="auto">
          <a:xfrm>
            <a:off x="174068" y="234857"/>
            <a:ext cx="864000" cy="73107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elfolie ohne Bi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1143000" y="1534179"/>
            <a:ext cx="6858000" cy="1975783"/>
          </a:xfrm>
          <a:prstGeom prst="rect">
            <a:avLst/>
          </a:prstGeom>
        </p:spPr>
        <p:txBody>
          <a:bodyPr anchor="b">
            <a:normAutofit/>
          </a:bodyPr>
          <a:lstStyle>
            <a:lvl1pPr algn="ctr">
              <a:defRPr sz="4000" b="1">
                <a:latin typeface="Arial"/>
                <a:cs typeface="Arial"/>
              </a:defRPr>
            </a:lvl1pPr>
          </a:lstStyle>
          <a:p>
            <a:pPr>
              <a:defRPr/>
            </a:pPr>
            <a:r>
              <a:rPr lang="de-DE"/>
              <a:t>Mastertitelformat bearbeiten</a:t>
            </a:r>
            <a:endParaRPr/>
          </a:p>
        </p:txBody>
      </p:sp>
      <p:sp>
        <p:nvSpPr>
          <p:cNvPr id="3" name="Untertitel 2"/>
          <p:cNvSpPr>
            <a:spLocks noGrp="1"/>
          </p:cNvSpPr>
          <p:nvPr>
            <p:ph type="subTitle" idx="1" hasCustomPrompt="1"/>
          </p:nvPr>
        </p:nvSpPr>
        <p:spPr bwMode="auto">
          <a:xfrm>
            <a:off x="1143000" y="3602039"/>
            <a:ext cx="6858000" cy="626288"/>
          </a:xfrm>
          <a:prstGeom prst="rect">
            <a:avLst/>
          </a:prstGeom>
        </p:spPr>
        <p:txBody>
          <a:bodyPr>
            <a:noAutofit/>
          </a:bodyPr>
          <a:lstStyle>
            <a:lvl1pPr marL="0" marR="0" indent="0" algn="ctr" defTabSz="914400">
              <a:lnSpc>
                <a:spcPct val="150000"/>
              </a:lnSpc>
              <a:spcBef>
                <a:spcPts val="1000"/>
              </a:spcBef>
              <a:spcAft>
                <a:spcPts val="0"/>
              </a:spcAft>
              <a:buClrTx/>
              <a:buSzTx/>
              <a:buFont typeface="Arial"/>
              <a:buNone/>
              <a:defRPr sz="28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 1</a:t>
            </a:r>
            <a:endParaRPr/>
          </a:p>
        </p:txBody>
      </p:sp>
      <p:sp>
        <p:nvSpPr>
          <p:cNvPr id="19" name="Textplatzhalter 2"/>
          <p:cNvSpPr>
            <a:spLocks noGrp="1"/>
          </p:cNvSpPr>
          <p:nvPr>
            <p:ph type="body" idx="10" hasCustomPrompt="1"/>
          </p:nvPr>
        </p:nvSpPr>
        <p:spPr bwMode="auto">
          <a:xfrm>
            <a:off x="1143000" y="4321846"/>
            <a:ext cx="6858000" cy="1179692"/>
          </a:xfrm>
          <a:prstGeom prst="rect">
            <a:avLst/>
          </a:prstGeom>
        </p:spPr>
        <p:txBody>
          <a:bodyPr>
            <a:normAutofit/>
          </a:bodyPr>
          <a:lstStyle>
            <a:lvl1pPr marL="0" indent="0" algn="ctr">
              <a:buNone/>
              <a:defRPr sz="2000">
                <a:solidFill>
                  <a:schemeClr val="tx1"/>
                </a:solidFill>
                <a:latin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Master-Untertitel 2</a:t>
            </a:r>
            <a:endParaRPr/>
          </a:p>
        </p:txBody>
      </p:sp>
      <p:cxnSp>
        <p:nvCxnSpPr>
          <p:cNvPr id="18" name="Gerade Verbindung 17"/>
          <p:cNvCxnSpPr>
            <a:cxnSpLocks/>
          </p:cNvCxnSpPr>
          <p:nvPr userDrawn="1"/>
        </p:nvCxnSpPr>
        <p:spPr bwMode="auto">
          <a:xfrm>
            <a:off x="145465" y="5881034"/>
            <a:ext cx="8904035"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1" name="Gerade Verbindung 20"/>
          <p:cNvCxnSpPr>
            <a:cxnSpLocks/>
          </p:cNvCxnSpPr>
          <p:nvPr userDrawn="1"/>
        </p:nvCxnSpPr>
        <p:spPr bwMode="auto">
          <a:xfrm>
            <a:off x="145465" y="3550359"/>
            <a:ext cx="8904035"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14" name="Grafik 13"/>
          <p:cNvPicPr/>
          <p:nvPr userDrawn="1"/>
        </p:nvPicPr>
        <p:blipFill>
          <a:blip r:embed="rId2"/>
          <a:stretch/>
        </p:blipFill>
        <p:spPr bwMode="auto">
          <a:xfrm>
            <a:off x="7467899" y="6052711"/>
            <a:ext cx="1530435" cy="338587"/>
          </a:xfrm>
          <a:prstGeom prst="rect">
            <a:avLst/>
          </a:prstGeom>
        </p:spPr>
      </p:pic>
      <p:pic>
        <p:nvPicPr>
          <p:cNvPr id="23" name="Grafik 22"/>
          <p:cNvPicPr/>
          <p:nvPr userDrawn="1"/>
        </p:nvPicPr>
        <p:blipFill>
          <a:blip r:embed="rId3"/>
          <a:stretch/>
        </p:blipFill>
        <p:spPr bwMode="auto">
          <a:xfrm>
            <a:off x="152602" y="6049009"/>
            <a:ext cx="1730654" cy="353896"/>
          </a:xfrm>
          <a:prstGeom prst="rect">
            <a:avLst/>
          </a:prstGeom>
        </p:spPr>
      </p:pic>
      <p:pic>
        <p:nvPicPr>
          <p:cNvPr id="24" name="Grafik 23"/>
          <p:cNvPicPr/>
          <p:nvPr userDrawn="1"/>
        </p:nvPicPr>
        <p:blipFill>
          <a:blip r:embed="rId4"/>
          <a:stretch/>
        </p:blipFill>
        <p:spPr bwMode="auto">
          <a:xfrm>
            <a:off x="2077423" y="6067333"/>
            <a:ext cx="1398783" cy="278170"/>
          </a:xfrm>
          <a:prstGeom prst="rect">
            <a:avLst/>
          </a:prstGeom>
        </p:spPr>
      </p:pic>
      <p:pic>
        <p:nvPicPr>
          <p:cNvPr id="25" name="Grafik 24"/>
          <p:cNvPicPr/>
          <p:nvPr userDrawn="1"/>
        </p:nvPicPr>
        <p:blipFill>
          <a:blip r:embed="rId5"/>
          <a:stretch/>
        </p:blipFill>
        <p:spPr bwMode="auto">
          <a:xfrm>
            <a:off x="3670373" y="6075833"/>
            <a:ext cx="2076231" cy="243041"/>
          </a:xfrm>
          <a:prstGeom prst="rect">
            <a:avLst/>
          </a:prstGeom>
        </p:spPr>
      </p:pic>
      <p:pic>
        <p:nvPicPr>
          <p:cNvPr id="26" name="Grafik 25"/>
          <p:cNvPicPr/>
          <p:nvPr userDrawn="1"/>
        </p:nvPicPr>
        <p:blipFill>
          <a:blip r:embed="rId6"/>
          <a:stretch/>
        </p:blipFill>
        <p:spPr bwMode="auto">
          <a:xfrm>
            <a:off x="5940770" y="6049009"/>
            <a:ext cx="1332960" cy="353896"/>
          </a:xfrm>
          <a:prstGeom prst="rect">
            <a:avLst/>
          </a:prstGeom>
        </p:spPr>
      </p:pic>
      <p:pic>
        <p:nvPicPr>
          <p:cNvPr id="15" name="Grafik 14"/>
          <p:cNvPicPr>
            <a:picLocks noChangeAspect="1"/>
          </p:cNvPicPr>
          <p:nvPr userDrawn="1"/>
        </p:nvPicPr>
        <p:blipFill>
          <a:blip r:embed="rId7"/>
          <a:stretch/>
        </p:blipFill>
        <p:spPr bwMode="auto">
          <a:xfrm>
            <a:off x="187469" y="237721"/>
            <a:ext cx="2610654" cy="99477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Text &amp; Bild/Diagramm/Tabelle...">
    <p:spTree>
      <p:nvGrpSpPr>
        <p:cNvPr id="1" name=""/>
        <p:cNvGrpSpPr/>
        <p:nvPr/>
      </p:nvGrpSpPr>
      <p:grpSpPr bwMode="auto">
        <a:xfrm>
          <a:off x="0" y="0"/>
          <a:ext cx="0" cy="0"/>
          <a:chOff x="0" y="0"/>
          <a:chExt cx="0" cy="0"/>
        </a:xfrm>
      </p:grpSpPr>
      <p:sp>
        <p:nvSpPr>
          <p:cNvPr id="3" name="Inhaltsplatzhalter 2"/>
          <p:cNvSpPr>
            <a:spLocks noGrp="1"/>
          </p:cNvSpPr>
          <p:nvPr>
            <p:ph sz="half" idx="1" hasCustomPrompt="1"/>
          </p:nvPr>
        </p:nvSpPr>
        <p:spPr bwMode="auto">
          <a:xfrm>
            <a:off x="1096423" y="1184109"/>
            <a:ext cx="3418427" cy="4992854"/>
          </a:xfrm>
          <a:prstGeom prst="rect">
            <a:avLst/>
          </a:prstGeom>
        </p:spPr>
        <p:txBody>
          <a:bodyPr anchor="t"/>
          <a:lstStyle>
            <a:lvl1pPr>
              <a:defRPr sz="2000">
                <a:latin typeface="Arial"/>
                <a:cs typeface="Arial"/>
              </a:defRPr>
            </a:lvl1pPr>
            <a:lvl2pPr>
              <a:defRPr sz="1800">
                <a:latin typeface="Arial"/>
                <a:cs typeface="Arial"/>
              </a:defRPr>
            </a:lvl2pPr>
            <a:lvl3pPr>
              <a:defRPr sz="1600">
                <a:latin typeface="Arial"/>
                <a:cs typeface="Arial"/>
              </a:defRPr>
            </a:lvl3pPr>
          </a:lstStyle>
          <a:p>
            <a:pPr lvl="0">
              <a:defRPr/>
            </a:pPr>
            <a:r>
              <a:rPr lang="de-DE"/>
              <a:t>Erste Ebene</a:t>
            </a:r>
            <a:endParaRPr/>
          </a:p>
          <a:p>
            <a:pPr lvl="1">
              <a:defRPr/>
            </a:pPr>
            <a:r>
              <a:rPr lang="de-DE"/>
              <a:t>Zweite Ebene</a:t>
            </a:r>
            <a:endParaRPr/>
          </a:p>
          <a:p>
            <a:pPr lvl="2">
              <a:defRPr/>
            </a:pPr>
            <a:r>
              <a:rPr lang="de-DE"/>
              <a:t>Dritte Ebene</a:t>
            </a:r>
            <a:endParaRPr/>
          </a:p>
        </p:txBody>
      </p:sp>
      <p:sp>
        <p:nvSpPr>
          <p:cNvPr id="4" name="Inhaltsplatzhalter 3"/>
          <p:cNvSpPr>
            <a:spLocks noGrp="1"/>
          </p:cNvSpPr>
          <p:nvPr>
            <p:ph sz="half" idx="2" hasCustomPrompt="1"/>
          </p:nvPr>
        </p:nvSpPr>
        <p:spPr bwMode="auto">
          <a:xfrm>
            <a:off x="4629150" y="1184110"/>
            <a:ext cx="3476782" cy="4628827"/>
          </a:xfrm>
          <a:prstGeom prst="rect">
            <a:avLst/>
          </a:prstGeom>
        </p:spPr>
        <p:txBody>
          <a:bodyPr anchor="t"/>
          <a:lstStyle>
            <a:lvl1pPr>
              <a:defRPr sz="2000">
                <a:latin typeface="Arial"/>
                <a:cs typeface="Arial"/>
              </a:defRPr>
            </a:lvl1pPr>
            <a:lvl2pPr>
              <a:defRPr sz="1800">
                <a:latin typeface="Arial"/>
                <a:cs typeface="Arial"/>
              </a:defRPr>
            </a:lvl2pPr>
            <a:lvl3pPr>
              <a:defRPr sz="1600">
                <a:latin typeface="Arial"/>
                <a:cs typeface="Arial"/>
              </a:defRPr>
            </a:lvl3pPr>
          </a:lstStyle>
          <a:p>
            <a:pPr lvl="0">
              <a:defRPr/>
            </a:pPr>
            <a:r>
              <a:rPr lang="de-DE"/>
              <a:t>Erste Ebene</a:t>
            </a:r>
            <a:endParaRPr/>
          </a:p>
          <a:p>
            <a:pPr lvl="1">
              <a:defRPr/>
            </a:pPr>
            <a:r>
              <a:rPr lang="de-DE"/>
              <a:t>Zweite Ebene</a:t>
            </a:r>
            <a:endParaRPr/>
          </a:p>
          <a:p>
            <a:pPr lvl="2">
              <a:defRPr/>
            </a:pPr>
            <a:r>
              <a:rPr lang="de-DE"/>
              <a:t>Dritte Ebene</a:t>
            </a:r>
            <a:endParaRPr/>
          </a:p>
          <a:p>
            <a:pPr lvl="0">
              <a:defRPr/>
            </a:pPr>
            <a:endParaRPr lang="de-DE"/>
          </a:p>
        </p:txBody>
      </p:sp>
      <p:cxnSp>
        <p:nvCxnSpPr>
          <p:cNvPr id="19" name="Gerade Verbindung 18"/>
          <p:cNvCxnSpPr>
            <a:cxnSpLocks/>
          </p:cNvCxnSpPr>
          <p:nvPr userDrawn="1"/>
        </p:nvCxnSpPr>
        <p:spPr bwMode="auto">
          <a:xfrm>
            <a:off x="50006" y="1045056"/>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5" name="Textplatzhalter 24"/>
          <p:cNvSpPr>
            <a:spLocks noGrp="1"/>
          </p:cNvSpPr>
          <p:nvPr>
            <p:ph type="body" sz="quarter" idx="10" hasCustomPrompt="1"/>
          </p:nvPr>
        </p:nvSpPr>
        <p:spPr bwMode="auto">
          <a:xfrm>
            <a:off x="4629150" y="5895591"/>
            <a:ext cx="3476782" cy="328997"/>
          </a:xfrm>
          <a:prstGeom prst="rect">
            <a:avLst/>
          </a:prstGeom>
        </p:spPr>
        <p:txBody>
          <a:bodyPr>
            <a:noAutofit/>
          </a:bodyPr>
          <a:lstStyle>
            <a:lvl1pPr marL="0" indent="0" algn="ctr">
              <a:buNone/>
              <a:defRPr sz="1200" b="1">
                <a:latin typeface="Arial"/>
                <a:cs typeface="Arial"/>
              </a:defRPr>
            </a:lvl1pPr>
          </a:lstStyle>
          <a:p>
            <a:pPr lvl="0">
              <a:defRPr/>
            </a:pPr>
            <a:r>
              <a:rPr lang="de-DE" sz="1200"/>
              <a:t>Bild: Quelle</a:t>
            </a:r>
            <a:endParaRPr lang="de-DE"/>
          </a:p>
        </p:txBody>
      </p:sp>
      <p:sp>
        <p:nvSpPr>
          <p:cNvPr id="33" name="Titel 1"/>
          <p:cNvSpPr>
            <a:spLocks noGrp="1"/>
          </p:cNvSpPr>
          <p:nvPr>
            <p:ph type="title"/>
          </p:nvPr>
        </p:nvSpPr>
        <p:spPr bwMode="auto">
          <a:xfrm>
            <a:off x="1096423" y="382774"/>
            <a:ext cx="7009509" cy="603704"/>
          </a:xfrm>
          <a:prstGeom prst="rect">
            <a:avLst/>
          </a:prstGeom>
        </p:spPr>
        <p:txBody>
          <a:bodyPr>
            <a:normAutofit/>
          </a:bodyPr>
          <a:lstStyle>
            <a:lvl1pPr marL="9525" indent="0">
              <a:defRPr sz="2800" b="1">
                <a:latin typeface="Arial"/>
                <a:cs typeface="Arial"/>
              </a:defRPr>
            </a:lvl1pPr>
          </a:lstStyle>
          <a:p>
            <a:pPr>
              <a:defRPr/>
            </a:pPr>
            <a:r>
              <a:rPr lang="de-DE"/>
              <a:t>Mastertitelformat</a:t>
            </a:r>
            <a:endParaRPr/>
          </a:p>
        </p:txBody>
      </p:sp>
      <p:sp>
        <p:nvSpPr>
          <p:cNvPr id="13" name="Rechteck 12"/>
          <p:cNvSpPr/>
          <p:nvPr userDrawn="1"/>
        </p:nvSpPr>
        <p:spPr bwMode="auto">
          <a:xfrm>
            <a:off x="1" y="6268157"/>
            <a:ext cx="9144000" cy="58984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4" name="Rechteck 13"/>
          <p:cNvSpPr/>
          <p:nvPr userDrawn="1"/>
        </p:nvSpPr>
        <p:spPr bwMode="auto">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800"/>
              <a:t> </a:t>
            </a:r>
            <a:endParaRPr/>
          </a:p>
        </p:txBody>
      </p:sp>
      <p:sp>
        <p:nvSpPr>
          <p:cNvPr id="15" name="Datumsplatzhalter 18"/>
          <p:cNvSpPr>
            <a:spLocks noGrp="1"/>
          </p:cNvSpPr>
          <p:nvPr>
            <p:ph type="dt" sz="half" idx="11"/>
          </p:nvPr>
        </p:nvSpPr>
        <p:spPr bwMode="auto">
          <a:xfrm>
            <a:off x="580260" y="6338729"/>
            <a:ext cx="2057400" cy="393256"/>
          </a:xfrm>
          <a:prstGeom prst="rect">
            <a:avLst/>
          </a:prstGeom>
        </p:spPr>
        <p:txBody>
          <a:bodyPr/>
          <a:lstStyle>
            <a:lvl1pPr>
              <a:defRPr sz="1200">
                <a:solidFill>
                  <a:schemeClr val="bg2">
                    <a:lumMod val="50000"/>
                  </a:schemeClr>
                </a:solidFill>
                <a:latin typeface="Arial"/>
                <a:cs typeface="Arial"/>
              </a:defRPr>
            </a:lvl1pPr>
          </a:lstStyle>
          <a:p>
            <a:pPr>
              <a:lnSpc>
                <a:spcPct val="150000"/>
              </a:lnSpc>
              <a:defRPr/>
            </a:pPr>
            <a:endParaRPr lang="de-DE"/>
          </a:p>
        </p:txBody>
      </p:sp>
      <p:sp>
        <p:nvSpPr>
          <p:cNvPr id="16" name="Foliennummernplatzhalter 20"/>
          <p:cNvSpPr>
            <a:spLocks noGrp="1"/>
          </p:cNvSpPr>
          <p:nvPr>
            <p:ph type="sldNum" sz="quarter" idx="12"/>
          </p:nvPr>
        </p:nvSpPr>
        <p:spPr bwMode="auto">
          <a:xfrm>
            <a:off x="6457950" y="6352795"/>
            <a:ext cx="2057400" cy="365125"/>
          </a:xfrm>
          <a:prstGeom prst="rect">
            <a:avLst/>
          </a:prstGeom>
        </p:spPr>
        <p:txBody>
          <a:bodyPr/>
          <a:lstStyle>
            <a:lvl1pPr algn="r">
              <a:lnSpc>
                <a:spcPct val="150000"/>
              </a:lnSpc>
              <a:defRPr sz="1200">
                <a:solidFill>
                  <a:schemeClr val="bg2">
                    <a:lumMod val="50000"/>
                  </a:schemeClr>
                </a:solidFill>
                <a:latin typeface="Arial"/>
                <a:cs typeface="Arial"/>
              </a:defRPr>
            </a:lvl1pPr>
          </a:lstStyle>
          <a:p>
            <a:pPr>
              <a:defRPr/>
            </a:pPr>
            <a:fld id="{C3752B7C-18A9-864D-BBCB-54A9F41B5594}" type="slidenum">
              <a:rPr lang="de-DE"/>
              <a:t>‹Nr.›</a:t>
            </a:fld>
            <a:endParaRPr lang="de-DE"/>
          </a:p>
        </p:txBody>
      </p:sp>
      <p:sp>
        <p:nvSpPr>
          <p:cNvPr id="17" name="Datumsplatzhalter 18"/>
          <p:cNvSpPr txBox="1"/>
          <p:nvPr userDrawn="1"/>
        </p:nvSpPr>
        <p:spPr bwMode="auto">
          <a:xfrm>
            <a:off x="3503518" y="6338729"/>
            <a:ext cx="2057400" cy="393256"/>
          </a:xfrm>
          <a:prstGeom prst="rect">
            <a:avLst/>
          </a:prstGeom>
        </p:spPr>
        <p:txBody>
          <a:bodyPr vert="horz" lIns="91440" tIns="45720" rIns="91440" bIns="45720" rtlCol="0" anchor="ctr"/>
          <a:lstStyle>
            <a:defPPr>
              <a:defRPr lang="en-US"/>
            </a:defPPr>
            <a:lvl1pPr marL="0" algn="l" defTabSz="457200">
              <a:defRPr sz="1200">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a:lnSpc>
                <a:spcPct val="150000"/>
              </a:lnSpc>
              <a:defRPr/>
            </a:pPr>
            <a:r>
              <a:rPr lang="de-DE">
                <a:solidFill>
                  <a:schemeClr val="bg2">
                    <a:lumMod val="50000"/>
                  </a:schemeClr>
                </a:solidFill>
                <a:latin typeface="Arial"/>
                <a:cs typeface="Arial"/>
              </a:rPr>
              <a:t>PIKAS (pikas.dzlm.de)  </a:t>
            </a:r>
            <a:endParaRPr lang="de-DE">
              <a:solidFill>
                <a:schemeClr val="bg2">
                  <a:lumMod val="50000"/>
                </a:schemeClr>
              </a:solidFill>
            </a:endParaRPr>
          </a:p>
        </p:txBody>
      </p:sp>
      <p:pic>
        <p:nvPicPr>
          <p:cNvPr id="20" name="Grafik 19"/>
          <p:cNvPicPr/>
          <p:nvPr userDrawn="1"/>
        </p:nvPicPr>
        <p:blipFill>
          <a:blip r:embed="rId2"/>
          <a:stretch/>
        </p:blipFill>
        <p:spPr bwMode="auto">
          <a:xfrm>
            <a:off x="121429" y="260617"/>
            <a:ext cx="855317" cy="732691"/>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Text &amp; Schülerdokument">
    <p:spTree>
      <p:nvGrpSpPr>
        <p:cNvPr id="1" name=""/>
        <p:cNvGrpSpPr/>
        <p:nvPr/>
      </p:nvGrpSpPr>
      <p:grpSpPr bwMode="auto">
        <a:xfrm>
          <a:off x="0" y="0"/>
          <a:ext cx="0" cy="0"/>
          <a:chOff x="0" y="0"/>
          <a:chExt cx="0" cy="0"/>
        </a:xfrm>
      </p:grpSpPr>
      <p:sp>
        <p:nvSpPr>
          <p:cNvPr id="3" name="Inhaltsplatzhalter 2"/>
          <p:cNvSpPr>
            <a:spLocks noGrp="1"/>
          </p:cNvSpPr>
          <p:nvPr>
            <p:ph sz="half" idx="1" hasCustomPrompt="1"/>
          </p:nvPr>
        </p:nvSpPr>
        <p:spPr bwMode="auto">
          <a:xfrm>
            <a:off x="1096423" y="1184109"/>
            <a:ext cx="3418427" cy="4992854"/>
          </a:xfrm>
          <a:prstGeom prst="rect">
            <a:avLst/>
          </a:prstGeom>
        </p:spPr>
        <p:txBody>
          <a:bodyPr anchor="t"/>
          <a:lstStyle>
            <a:lvl1pPr>
              <a:defRPr sz="2000">
                <a:latin typeface="Arial"/>
                <a:cs typeface="Arial"/>
              </a:defRPr>
            </a:lvl1pPr>
            <a:lvl2pPr>
              <a:defRPr sz="1800">
                <a:latin typeface="Arial"/>
                <a:cs typeface="Arial"/>
              </a:defRPr>
            </a:lvl2pPr>
            <a:lvl3pPr>
              <a:defRPr sz="1600">
                <a:latin typeface="Arial"/>
                <a:cs typeface="Arial"/>
              </a:defRPr>
            </a:lvl3pPr>
          </a:lstStyle>
          <a:p>
            <a:pPr lvl="0">
              <a:defRPr/>
            </a:pPr>
            <a:r>
              <a:rPr lang="de-DE"/>
              <a:t>Erste Ebene</a:t>
            </a:r>
            <a:endParaRPr/>
          </a:p>
          <a:p>
            <a:pPr lvl="1">
              <a:defRPr/>
            </a:pPr>
            <a:r>
              <a:rPr lang="de-DE"/>
              <a:t>Zweite Ebene</a:t>
            </a:r>
            <a:endParaRPr/>
          </a:p>
          <a:p>
            <a:pPr lvl="2">
              <a:defRPr/>
            </a:pPr>
            <a:r>
              <a:rPr lang="de-DE"/>
              <a:t>Dritte Ebene</a:t>
            </a:r>
            <a:endParaRPr/>
          </a:p>
        </p:txBody>
      </p:sp>
      <p:sp>
        <p:nvSpPr>
          <p:cNvPr id="4" name="Inhaltsplatzhalter 3"/>
          <p:cNvSpPr>
            <a:spLocks noGrp="1"/>
          </p:cNvSpPr>
          <p:nvPr>
            <p:ph sz="half" idx="2" hasCustomPrompt="1"/>
          </p:nvPr>
        </p:nvSpPr>
        <p:spPr bwMode="auto">
          <a:xfrm>
            <a:off x="4629150" y="1184110"/>
            <a:ext cx="3476782" cy="4628827"/>
          </a:xfrm>
          <a:prstGeom prst="rect">
            <a:avLst/>
          </a:prstGeom>
        </p:spPr>
        <p:txBody>
          <a:bodyPr anchor="t"/>
          <a:lstStyle>
            <a:lvl1pPr>
              <a:defRPr sz="2000">
                <a:latin typeface="Arial"/>
                <a:cs typeface="Arial"/>
              </a:defRPr>
            </a:lvl1pPr>
            <a:lvl2pPr>
              <a:defRPr sz="1800">
                <a:latin typeface="Arial"/>
                <a:cs typeface="Arial"/>
              </a:defRPr>
            </a:lvl2pPr>
            <a:lvl3pPr>
              <a:defRPr sz="1600">
                <a:latin typeface="Arial"/>
                <a:cs typeface="Arial"/>
              </a:defRPr>
            </a:lvl3pPr>
          </a:lstStyle>
          <a:p>
            <a:pPr lvl="0">
              <a:defRPr/>
            </a:pPr>
            <a:r>
              <a:rPr lang="de-DE"/>
              <a:t>Erste Ebene</a:t>
            </a:r>
            <a:endParaRPr/>
          </a:p>
          <a:p>
            <a:pPr lvl="1">
              <a:defRPr/>
            </a:pPr>
            <a:r>
              <a:rPr lang="de-DE"/>
              <a:t>Zweite Ebene</a:t>
            </a:r>
            <a:endParaRPr/>
          </a:p>
          <a:p>
            <a:pPr lvl="2">
              <a:defRPr/>
            </a:pPr>
            <a:r>
              <a:rPr lang="de-DE"/>
              <a:t>Dritte Ebene</a:t>
            </a:r>
            <a:endParaRPr/>
          </a:p>
          <a:p>
            <a:pPr lvl="0">
              <a:defRPr/>
            </a:pPr>
            <a:endParaRPr lang="de-DE"/>
          </a:p>
        </p:txBody>
      </p:sp>
      <p:cxnSp>
        <p:nvCxnSpPr>
          <p:cNvPr id="19" name="Gerade Verbindung 18"/>
          <p:cNvCxnSpPr>
            <a:cxnSpLocks/>
          </p:cNvCxnSpPr>
          <p:nvPr userDrawn="1"/>
        </p:nvCxnSpPr>
        <p:spPr bwMode="auto">
          <a:xfrm>
            <a:off x="50006" y="1045056"/>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5" name="Textplatzhalter 24"/>
          <p:cNvSpPr>
            <a:spLocks noGrp="1"/>
          </p:cNvSpPr>
          <p:nvPr>
            <p:ph type="body" sz="quarter" idx="10" hasCustomPrompt="1"/>
          </p:nvPr>
        </p:nvSpPr>
        <p:spPr bwMode="auto">
          <a:xfrm>
            <a:off x="4629150" y="5895591"/>
            <a:ext cx="3476782" cy="328997"/>
          </a:xfrm>
          <a:prstGeom prst="rect">
            <a:avLst/>
          </a:prstGeom>
        </p:spPr>
        <p:txBody>
          <a:bodyPr>
            <a:noAutofit/>
          </a:bodyPr>
          <a:lstStyle>
            <a:lvl1pPr marL="0" indent="0" algn="ctr">
              <a:buNone/>
              <a:defRPr sz="1200" b="1">
                <a:latin typeface="Arial"/>
                <a:cs typeface="Arial"/>
              </a:defRPr>
            </a:lvl1pPr>
          </a:lstStyle>
          <a:p>
            <a:pPr lvl="0">
              <a:defRPr/>
            </a:pPr>
            <a:r>
              <a:rPr lang="de-DE" sz="1200"/>
              <a:t>Bild: Quelle</a:t>
            </a:r>
            <a:endParaRPr lang="de-DE"/>
          </a:p>
        </p:txBody>
      </p:sp>
      <p:sp>
        <p:nvSpPr>
          <p:cNvPr id="33" name="Titel 1"/>
          <p:cNvSpPr>
            <a:spLocks noGrp="1"/>
          </p:cNvSpPr>
          <p:nvPr>
            <p:ph type="title"/>
          </p:nvPr>
        </p:nvSpPr>
        <p:spPr bwMode="auto">
          <a:xfrm>
            <a:off x="1096423" y="382774"/>
            <a:ext cx="7009509" cy="603704"/>
          </a:xfrm>
          <a:prstGeom prst="rect">
            <a:avLst/>
          </a:prstGeom>
        </p:spPr>
        <p:txBody>
          <a:bodyPr>
            <a:normAutofit/>
          </a:bodyPr>
          <a:lstStyle>
            <a:lvl1pPr marL="9525" indent="0">
              <a:defRPr sz="2800" b="1">
                <a:latin typeface="Arial"/>
                <a:cs typeface="Arial"/>
              </a:defRPr>
            </a:lvl1pPr>
          </a:lstStyle>
          <a:p>
            <a:pPr>
              <a:defRPr/>
            </a:pPr>
            <a:r>
              <a:rPr lang="de-DE"/>
              <a:t>Mastertitelformat</a:t>
            </a:r>
            <a:endParaRPr/>
          </a:p>
        </p:txBody>
      </p:sp>
      <p:sp>
        <p:nvSpPr>
          <p:cNvPr id="13" name="Rechteck 12"/>
          <p:cNvSpPr/>
          <p:nvPr userDrawn="1"/>
        </p:nvSpPr>
        <p:spPr bwMode="auto">
          <a:xfrm>
            <a:off x="1" y="6268157"/>
            <a:ext cx="9144000" cy="58984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4" name="Rechteck 13"/>
          <p:cNvSpPr/>
          <p:nvPr userDrawn="1"/>
        </p:nvSpPr>
        <p:spPr bwMode="auto">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800"/>
              <a:t> </a:t>
            </a:r>
            <a:endParaRPr/>
          </a:p>
        </p:txBody>
      </p:sp>
      <p:sp>
        <p:nvSpPr>
          <p:cNvPr id="15" name="Datumsplatzhalter 18"/>
          <p:cNvSpPr>
            <a:spLocks noGrp="1"/>
          </p:cNvSpPr>
          <p:nvPr>
            <p:ph type="dt" sz="half" idx="11"/>
          </p:nvPr>
        </p:nvSpPr>
        <p:spPr bwMode="auto">
          <a:xfrm>
            <a:off x="580260" y="6338729"/>
            <a:ext cx="2057400" cy="393256"/>
          </a:xfrm>
          <a:prstGeom prst="rect">
            <a:avLst/>
          </a:prstGeom>
        </p:spPr>
        <p:txBody>
          <a:bodyPr/>
          <a:lstStyle>
            <a:lvl1pPr>
              <a:defRPr sz="1200">
                <a:solidFill>
                  <a:schemeClr val="bg2">
                    <a:lumMod val="50000"/>
                  </a:schemeClr>
                </a:solidFill>
                <a:latin typeface="Arial"/>
                <a:cs typeface="Arial"/>
              </a:defRPr>
            </a:lvl1pPr>
          </a:lstStyle>
          <a:p>
            <a:pPr>
              <a:lnSpc>
                <a:spcPct val="150000"/>
              </a:lnSpc>
              <a:defRPr/>
            </a:pPr>
            <a:endParaRPr lang="de-DE"/>
          </a:p>
        </p:txBody>
      </p:sp>
      <p:sp>
        <p:nvSpPr>
          <p:cNvPr id="17" name="Foliennummernplatzhalter 20"/>
          <p:cNvSpPr>
            <a:spLocks noGrp="1"/>
          </p:cNvSpPr>
          <p:nvPr>
            <p:ph type="sldNum" sz="quarter" idx="12"/>
          </p:nvPr>
        </p:nvSpPr>
        <p:spPr bwMode="auto">
          <a:xfrm>
            <a:off x="6457950" y="6352795"/>
            <a:ext cx="2057400" cy="365125"/>
          </a:xfrm>
          <a:prstGeom prst="rect">
            <a:avLst/>
          </a:prstGeom>
        </p:spPr>
        <p:txBody>
          <a:bodyPr/>
          <a:lstStyle>
            <a:lvl1pPr algn="r">
              <a:lnSpc>
                <a:spcPct val="150000"/>
              </a:lnSpc>
              <a:defRPr sz="1200">
                <a:solidFill>
                  <a:schemeClr val="bg2">
                    <a:lumMod val="50000"/>
                  </a:schemeClr>
                </a:solidFill>
                <a:latin typeface="Arial"/>
                <a:cs typeface="Arial"/>
              </a:defRPr>
            </a:lvl1pPr>
          </a:lstStyle>
          <a:p>
            <a:pPr>
              <a:defRPr/>
            </a:pPr>
            <a:fld id="{C3752B7C-18A9-864D-BBCB-54A9F41B5594}" type="slidenum">
              <a:rPr lang="de-DE"/>
              <a:t>‹Nr.›</a:t>
            </a:fld>
            <a:endParaRPr lang="de-DE"/>
          </a:p>
        </p:txBody>
      </p:sp>
      <p:sp>
        <p:nvSpPr>
          <p:cNvPr id="21" name="Datumsplatzhalter 18"/>
          <p:cNvSpPr txBox="1"/>
          <p:nvPr userDrawn="1"/>
        </p:nvSpPr>
        <p:spPr bwMode="auto">
          <a:xfrm>
            <a:off x="3503518" y="6338729"/>
            <a:ext cx="2057400" cy="393256"/>
          </a:xfrm>
          <a:prstGeom prst="rect">
            <a:avLst/>
          </a:prstGeom>
        </p:spPr>
        <p:txBody>
          <a:bodyPr vert="horz" lIns="91440" tIns="45720" rIns="91440" bIns="45720" rtlCol="0" anchor="ctr"/>
          <a:lstStyle>
            <a:defPPr>
              <a:defRPr lang="en-US"/>
            </a:defPPr>
            <a:lvl1pPr marL="0" algn="l" defTabSz="457200">
              <a:defRPr sz="1200">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a:lnSpc>
                <a:spcPct val="150000"/>
              </a:lnSpc>
              <a:defRPr/>
            </a:pPr>
            <a:r>
              <a:rPr lang="de-DE">
                <a:solidFill>
                  <a:schemeClr val="bg2">
                    <a:lumMod val="50000"/>
                  </a:schemeClr>
                </a:solidFill>
                <a:latin typeface="Arial"/>
                <a:cs typeface="Arial"/>
              </a:rPr>
              <a:t>PIKAS (pikas.dzlm.de)  </a:t>
            </a:r>
            <a:endParaRPr lang="de-DE">
              <a:solidFill>
                <a:schemeClr val="bg2">
                  <a:lumMod val="50000"/>
                </a:schemeClr>
              </a:solidFill>
            </a:endParaRPr>
          </a:p>
        </p:txBody>
      </p:sp>
      <p:pic>
        <p:nvPicPr>
          <p:cNvPr id="12" name="Grafik 11"/>
          <p:cNvPicPr/>
          <p:nvPr userDrawn="1"/>
        </p:nvPicPr>
        <p:blipFill>
          <a:blip r:embed="rId2"/>
          <a:stretch/>
        </p:blipFill>
        <p:spPr bwMode="auto">
          <a:xfrm>
            <a:off x="121429" y="260617"/>
            <a:ext cx="855317" cy="732691"/>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Schlussfolie">
    <p:spTree>
      <p:nvGrpSpPr>
        <p:cNvPr id="1" name=""/>
        <p:cNvGrpSpPr/>
        <p:nvPr/>
      </p:nvGrpSpPr>
      <p:grpSpPr bwMode="auto">
        <a:xfrm>
          <a:off x="0" y="0"/>
          <a:ext cx="0" cy="0"/>
          <a:chOff x="0" y="0"/>
          <a:chExt cx="0" cy="0"/>
        </a:xfrm>
      </p:grpSpPr>
      <p:sp>
        <p:nvSpPr>
          <p:cNvPr id="14" name="Abgerundete rechteckige Legende 13"/>
          <p:cNvSpPr/>
          <p:nvPr userDrawn="1"/>
        </p:nvSpPr>
        <p:spPr bwMode="auto">
          <a:xfrm>
            <a:off x="1080655" y="696190"/>
            <a:ext cx="4491875" cy="1682465"/>
          </a:xfrm>
          <a:prstGeom prst="wedgeRoundRectCallout">
            <a:avLst>
              <a:gd name="adj1" fmla="val 38391"/>
              <a:gd name="adj2" fmla="val 74059"/>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cxnSp>
        <p:nvCxnSpPr>
          <p:cNvPr id="20" name="Gerade Verbindung 19"/>
          <p:cNvCxnSpPr>
            <a:cxnSpLocks/>
          </p:cNvCxnSpPr>
          <p:nvPr userDrawn="1"/>
        </p:nvCxnSpPr>
        <p:spPr bwMode="auto">
          <a:xfrm>
            <a:off x="50006" y="5910970"/>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11" name="Grafik 10"/>
          <p:cNvPicPr/>
          <p:nvPr userDrawn="1"/>
        </p:nvPicPr>
        <p:blipFill>
          <a:blip r:embed="rId2"/>
          <a:stretch/>
        </p:blipFill>
        <p:spPr bwMode="auto">
          <a:xfrm>
            <a:off x="7467899" y="6052711"/>
            <a:ext cx="1530435" cy="338587"/>
          </a:xfrm>
          <a:prstGeom prst="rect">
            <a:avLst/>
          </a:prstGeom>
        </p:spPr>
      </p:pic>
      <p:pic>
        <p:nvPicPr>
          <p:cNvPr id="12" name="Grafik 11"/>
          <p:cNvPicPr/>
          <p:nvPr userDrawn="1"/>
        </p:nvPicPr>
        <p:blipFill>
          <a:blip r:embed="rId3"/>
          <a:stretch/>
        </p:blipFill>
        <p:spPr bwMode="auto">
          <a:xfrm>
            <a:off x="152602" y="6049009"/>
            <a:ext cx="1730654" cy="353896"/>
          </a:xfrm>
          <a:prstGeom prst="rect">
            <a:avLst/>
          </a:prstGeom>
        </p:spPr>
      </p:pic>
      <p:pic>
        <p:nvPicPr>
          <p:cNvPr id="13" name="Grafik 12"/>
          <p:cNvPicPr/>
          <p:nvPr userDrawn="1"/>
        </p:nvPicPr>
        <p:blipFill>
          <a:blip r:embed="rId4"/>
          <a:stretch/>
        </p:blipFill>
        <p:spPr bwMode="auto">
          <a:xfrm>
            <a:off x="2077423" y="6067333"/>
            <a:ext cx="1398783" cy="278170"/>
          </a:xfrm>
          <a:prstGeom prst="rect">
            <a:avLst/>
          </a:prstGeom>
        </p:spPr>
      </p:pic>
      <p:pic>
        <p:nvPicPr>
          <p:cNvPr id="21" name="Grafik 20"/>
          <p:cNvPicPr/>
          <p:nvPr userDrawn="1"/>
        </p:nvPicPr>
        <p:blipFill>
          <a:blip r:embed="rId5"/>
          <a:stretch/>
        </p:blipFill>
        <p:spPr bwMode="auto">
          <a:xfrm>
            <a:off x="3670373" y="6075833"/>
            <a:ext cx="2076231" cy="243041"/>
          </a:xfrm>
          <a:prstGeom prst="rect">
            <a:avLst/>
          </a:prstGeom>
        </p:spPr>
      </p:pic>
      <p:pic>
        <p:nvPicPr>
          <p:cNvPr id="22" name="Grafik 21"/>
          <p:cNvPicPr/>
          <p:nvPr userDrawn="1"/>
        </p:nvPicPr>
        <p:blipFill>
          <a:blip r:embed="rId6"/>
          <a:stretch/>
        </p:blipFill>
        <p:spPr bwMode="auto">
          <a:xfrm>
            <a:off x="5940770" y="6049009"/>
            <a:ext cx="1332960" cy="353896"/>
          </a:xfrm>
          <a:prstGeom prst="rect">
            <a:avLst/>
          </a:prstGeom>
        </p:spPr>
      </p:pic>
      <p:sp>
        <p:nvSpPr>
          <p:cNvPr id="2" name="Textfeld 1"/>
          <p:cNvSpPr txBox="1"/>
          <p:nvPr userDrawn="1"/>
        </p:nvSpPr>
        <p:spPr bwMode="auto">
          <a:xfrm>
            <a:off x="1083037" y="1008722"/>
            <a:ext cx="4491875" cy="1015663"/>
          </a:xfrm>
          <a:prstGeom prst="rect">
            <a:avLst/>
          </a:prstGeom>
          <a:noFill/>
        </p:spPr>
        <p:txBody>
          <a:bodyPr wrap="square" rtlCol="0">
            <a:spAutoFit/>
          </a:bodyPr>
          <a:lstStyle/>
          <a:p>
            <a:pPr algn="ctr">
              <a:lnSpc>
                <a:spcPct val="100000"/>
              </a:lnSpc>
              <a:defRPr/>
            </a:pPr>
            <a:r>
              <a:rPr lang="de-DE" sz="3000" b="1">
                <a:latin typeface="Arial"/>
                <a:cs typeface="Arial"/>
              </a:rPr>
              <a:t>Vielen Dank für</a:t>
            </a:r>
            <a:br>
              <a:rPr lang="de-DE" sz="3000" b="1">
                <a:latin typeface="Arial"/>
                <a:cs typeface="Arial"/>
              </a:rPr>
            </a:br>
            <a:r>
              <a:rPr lang="de-DE" sz="3000" b="1">
                <a:latin typeface="Arial"/>
                <a:cs typeface="Arial"/>
              </a:rPr>
              <a:t>Ihre Aufmerksamkeit!</a:t>
            </a:r>
            <a:endParaRPr/>
          </a:p>
        </p:txBody>
      </p:sp>
      <p:pic>
        <p:nvPicPr>
          <p:cNvPr id="16" name="Grafik 15"/>
          <p:cNvPicPr/>
          <p:nvPr userDrawn="1"/>
        </p:nvPicPr>
        <p:blipFill>
          <a:blip r:embed="rId7"/>
          <a:stretch/>
        </p:blipFill>
        <p:spPr bwMode="auto">
          <a:xfrm>
            <a:off x="4689083" y="1641401"/>
            <a:ext cx="3704400" cy="3873573"/>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Socialmediakanäle">
    <p:spTree>
      <p:nvGrpSpPr>
        <p:cNvPr id="1" name=""/>
        <p:cNvGrpSpPr/>
        <p:nvPr/>
      </p:nvGrpSpPr>
      <p:grpSpPr bwMode="auto">
        <a:xfrm>
          <a:off x="0" y="0"/>
          <a:ext cx="0" cy="0"/>
          <a:chOff x="0" y="0"/>
          <a:chExt cx="0" cy="0"/>
        </a:xfrm>
      </p:grpSpPr>
      <p:sp>
        <p:nvSpPr>
          <p:cNvPr id="3" name="Rechteck 2"/>
          <p:cNvSpPr/>
          <p:nvPr userDrawn="1"/>
        </p:nvSpPr>
        <p:spPr bwMode="auto">
          <a:xfrm>
            <a:off x="-122663" y="-111512"/>
            <a:ext cx="9355873" cy="6385311"/>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4" name="Abgerundete rechteckige Legende 3"/>
          <p:cNvSpPr/>
          <p:nvPr userDrawn="1"/>
        </p:nvSpPr>
        <p:spPr bwMode="auto">
          <a:xfrm flipH="1">
            <a:off x="600101" y="448207"/>
            <a:ext cx="3793482" cy="1914264"/>
          </a:xfrm>
          <a:prstGeom prst="wedgeRoundRectCallout">
            <a:avLst>
              <a:gd name="adj1" fmla="val 9611"/>
              <a:gd name="adj2" fmla="val 66154"/>
              <a:gd name="adj3" fmla="val 16667"/>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5" name="Textfeld 4"/>
          <p:cNvSpPr txBox="1"/>
          <p:nvPr userDrawn="1"/>
        </p:nvSpPr>
        <p:spPr bwMode="auto">
          <a:xfrm>
            <a:off x="543987" y="754739"/>
            <a:ext cx="3928954" cy="1261883"/>
          </a:xfrm>
          <a:prstGeom prst="rect">
            <a:avLst/>
          </a:prstGeom>
          <a:noFill/>
        </p:spPr>
        <p:txBody>
          <a:bodyPr wrap="square" rtlCol="0">
            <a:spAutoFit/>
          </a:bodyPr>
          <a:lstStyle/>
          <a:p>
            <a:pPr algn="ctr">
              <a:lnSpc>
                <a:spcPct val="100000"/>
              </a:lnSpc>
              <a:defRPr/>
            </a:pPr>
            <a:r>
              <a:rPr lang="de-DE" sz="2800" b="1">
                <a:latin typeface="Calibri"/>
                <a:cs typeface="Calibri"/>
              </a:rPr>
              <a:t>PIKAS</a:t>
            </a:r>
            <a:r>
              <a:rPr lang="de-DE" sz="2400" b="1">
                <a:latin typeface="Arial"/>
                <a:cs typeface="Arial"/>
              </a:rPr>
              <a:t> gibt es auch </a:t>
            </a:r>
            <a:endParaRPr/>
          </a:p>
          <a:p>
            <a:pPr algn="ctr">
              <a:lnSpc>
                <a:spcPct val="100000"/>
              </a:lnSpc>
              <a:defRPr/>
            </a:pPr>
            <a:r>
              <a:rPr lang="de-DE" sz="2400" b="1">
                <a:latin typeface="Arial"/>
                <a:cs typeface="Arial"/>
              </a:rPr>
              <a:t>auf YouTube, Instagram und Facebook!</a:t>
            </a:r>
            <a:endParaRPr/>
          </a:p>
        </p:txBody>
      </p:sp>
      <p:pic>
        <p:nvPicPr>
          <p:cNvPr id="7" name="Grafik 6"/>
          <p:cNvPicPr>
            <a:picLocks noChangeAspect="1"/>
          </p:cNvPicPr>
          <p:nvPr userDrawn="1"/>
        </p:nvPicPr>
        <p:blipFill>
          <a:blip r:embed="rId2"/>
          <a:stretch/>
        </p:blipFill>
        <p:spPr bwMode="auto">
          <a:xfrm flipH="1">
            <a:off x="415586" y="2183747"/>
            <a:ext cx="4800134" cy="4099493"/>
          </a:xfrm>
          <a:prstGeom prst="rect">
            <a:avLst/>
          </a:prstGeom>
        </p:spPr>
      </p:pic>
      <p:pic>
        <p:nvPicPr>
          <p:cNvPr id="11" name="Grafik 10"/>
          <p:cNvPicPr>
            <a:picLocks noChangeAspect="1"/>
          </p:cNvPicPr>
          <p:nvPr userDrawn="1"/>
        </p:nvPicPr>
        <p:blipFill>
          <a:blip r:embed="rId3"/>
          <a:stretch/>
        </p:blipFill>
        <p:spPr bwMode="auto">
          <a:xfrm>
            <a:off x="5835061" y="4376825"/>
            <a:ext cx="749300" cy="749300"/>
          </a:xfrm>
          <a:prstGeom prst="rect">
            <a:avLst/>
          </a:prstGeom>
        </p:spPr>
      </p:pic>
      <p:pic>
        <p:nvPicPr>
          <p:cNvPr id="13" name="Grafik 12"/>
          <p:cNvPicPr>
            <a:picLocks noChangeAspect="1"/>
          </p:cNvPicPr>
          <p:nvPr userDrawn="1"/>
        </p:nvPicPr>
        <p:blipFill>
          <a:blip r:embed="rId4"/>
          <a:stretch/>
        </p:blipFill>
        <p:spPr bwMode="auto">
          <a:xfrm>
            <a:off x="5779484" y="2701061"/>
            <a:ext cx="762000" cy="762000"/>
          </a:xfrm>
          <a:prstGeom prst="rect">
            <a:avLst/>
          </a:prstGeom>
        </p:spPr>
      </p:pic>
      <p:pic>
        <p:nvPicPr>
          <p:cNvPr id="15" name="Grafik 14"/>
          <p:cNvPicPr>
            <a:picLocks noChangeAspect="1"/>
          </p:cNvPicPr>
          <p:nvPr userDrawn="1"/>
        </p:nvPicPr>
        <p:blipFill>
          <a:blip r:embed="rId5"/>
          <a:stretch/>
        </p:blipFill>
        <p:spPr bwMode="auto">
          <a:xfrm>
            <a:off x="5684234" y="1023344"/>
            <a:ext cx="952500" cy="698500"/>
          </a:xfrm>
          <a:prstGeom prst="rect">
            <a:avLst/>
          </a:prstGeom>
        </p:spPr>
      </p:pic>
      <p:pic>
        <p:nvPicPr>
          <p:cNvPr id="17" name="Grafik 16"/>
          <p:cNvPicPr>
            <a:picLocks noChangeAspect="1"/>
          </p:cNvPicPr>
          <p:nvPr userDrawn="1"/>
        </p:nvPicPr>
        <p:blipFill>
          <a:blip r:embed="rId6"/>
          <a:stretch/>
        </p:blipFill>
        <p:spPr bwMode="auto">
          <a:xfrm>
            <a:off x="7019638" y="4233494"/>
            <a:ext cx="1440000" cy="1440000"/>
          </a:xfrm>
          <a:prstGeom prst="rect">
            <a:avLst/>
          </a:prstGeom>
        </p:spPr>
      </p:pic>
      <p:pic>
        <p:nvPicPr>
          <p:cNvPr id="19" name="Grafik 18"/>
          <p:cNvPicPr>
            <a:picLocks noChangeAspect="1"/>
          </p:cNvPicPr>
          <p:nvPr userDrawn="1"/>
        </p:nvPicPr>
        <p:blipFill>
          <a:blip r:embed="rId7"/>
          <a:stretch/>
        </p:blipFill>
        <p:spPr bwMode="auto">
          <a:xfrm>
            <a:off x="6976847" y="801451"/>
            <a:ext cx="1440000" cy="1440000"/>
          </a:xfrm>
          <a:prstGeom prst="rect">
            <a:avLst/>
          </a:prstGeom>
        </p:spPr>
      </p:pic>
      <p:pic>
        <p:nvPicPr>
          <p:cNvPr id="21" name="Grafik 20"/>
          <p:cNvPicPr>
            <a:picLocks noChangeAspect="1"/>
          </p:cNvPicPr>
          <p:nvPr userDrawn="1"/>
        </p:nvPicPr>
        <p:blipFill>
          <a:blip r:embed="rId8"/>
          <a:stretch/>
        </p:blipFill>
        <p:spPr bwMode="auto">
          <a:xfrm>
            <a:off x="6976847" y="2512879"/>
            <a:ext cx="1440000" cy="1440000"/>
          </a:xfrm>
          <a:prstGeom prst="rect">
            <a:avLst/>
          </a:prstGeom>
        </p:spPr>
      </p:pic>
      <p:sp>
        <p:nvSpPr>
          <p:cNvPr id="2" name="Textfeld 1"/>
          <p:cNvSpPr txBox="1"/>
          <p:nvPr userDrawn="1"/>
        </p:nvSpPr>
        <p:spPr bwMode="auto">
          <a:xfrm>
            <a:off x="5489711" y="5172097"/>
            <a:ext cx="1440000" cy="338554"/>
          </a:xfrm>
          <a:prstGeom prst="rect">
            <a:avLst/>
          </a:prstGeom>
          <a:noFill/>
        </p:spPr>
        <p:txBody>
          <a:bodyPr wrap="square" rtlCol="0">
            <a:spAutoFit/>
          </a:bodyPr>
          <a:lstStyle/>
          <a:p>
            <a:pPr algn="ctr">
              <a:defRPr/>
            </a:pPr>
            <a:r>
              <a:rPr lang="de-DE" sz="1600" b="0" i="1">
                <a:solidFill>
                  <a:schemeClr val="tx1"/>
                </a:solidFill>
                <a:latin typeface="Calibri"/>
                <a:cs typeface="Calibri"/>
              </a:rPr>
              <a:t>@PIKASdzlm</a:t>
            </a:r>
          </a:p>
        </p:txBody>
      </p:sp>
      <p:sp>
        <p:nvSpPr>
          <p:cNvPr id="6" name="Textfeld 5"/>
          <p:cNvSpPr txBox="1"/>
          <p:nvPr userDrawn="1"/>
        </p:nvSpPr>
        <p:spPr bwMode="auto">
          <a:xfrm>
            <a:off x="5305647" y="3466339"/>
            <a:ext cx="1605260" cy="338554"/>
          </a:xfrm>
          <a:prstGeom prst="rect">
            <a:avLst/>
          </a:prstGeom>
          <a:noFill/>
        </p:spPr>
        <p:txBody>
          <a:bodyPr wrap="square" rtlCol="0">
            <a:spAutoFit/>
          </a:bodyPr>
          <a:lstStyle/>
          <a:p>
            <a:pPr algn="ctr">
              <a:defRPr/>
            </a:pPr>
            <a:r>
              <a:rPr lang="de-DE" sz="1600" b="0" i="1">
                <a:solidFill>
                  <a:schemeClr val="tx1"/>
                </a:solidFill>
                <a:latin typeface="Calibri"/>
                <a:cs typeface="Calibri"/>
              </a:rPr>
              <a:t>@PIKAS_und_co</a:t>
            </a:r>
          </a:p>
        </p:txBody>
      </p:sp>
      <p:sp>
        <p:nvSpPr>
          <p:cNvPr id="8" name="Textfeld 7"/>
          <p:cNvSpPr txBox="1"/>
          <p:nvPr userDrawn="1"/>
        </p:nvSpPr>
        <p:spPr bwMode="auto">
          <a:xfrm>
            <a:off x="5305647" y="1718053"/>
            <a:ext cx="1547428" cy="338554"/>
          </a:xfrm>
          <a:prstGeom prst="rect">
            <a:avLst/>
          </a:prstGeom>
          <a:noFill/>
        </p:spPr>
        <p:txBody>
          <a:bodyPr wrap="square" rtlCol="0">
            <a:spAutoFit/>
          </a:bodyPr>
          <a:lstStyle/>
          <a:p>
            <a:pPr algn="ctr">
              <a:defRPr/>
            </a:pPr>
            <a:r>
              <a:rPr lang="de-DE" sz="1600" b="0" i="1">
                <a:solidFill>
                  <a:schemeClr val="tx1"/>
                </a:solidFill>
                <a:latin typeface="Calibri"/>
                <a:cs typeface="Calibri"/>
              </a:rPr>
              <a:t>@PIKAS_und_co</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Projektseiten">
    <p:spTree>
      <p:nvGrpSpPr>
        <p:cNvPr id="1" name=""/>
        <p:cNvGrpSpPr/>
        <p:nvPr/>
      </p:nvGrpSpPr>
      <p:grpSpPr bwMode="auto">
        <a:xfrm>
          <a:off x="0" y="0"/>
          <a:ext cx="0" cy="0"/>
          <a:chOff x="0" y="0"/>
          <a:chExt cx="0" cy="0"/>
        </a:xfrm>
      </p:grpSpPr>
      <p:sp>
        <p:nvSpPr>
          <p:cNvPr id="22" name="Rechteck 21"/>
          <p:cNvSpPr/>
          <p:nvPr userDrawn="1"/>
        </p:nvSpPr>
        <p:spPr bwMode="auto">
          <a:xfrm>
            <a:off x="-122663" y="-111512"/>
            <a:ext cx="9355873" cy="6385311"/>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3" name="Abgerundete rechteckige Legende 2"/>
          <p:cNvSpPr/>
          <p:nvPr userDrawn="1"/>
        </p:nvSpPr>
        <p:spPr bwMode="auto">
          <a:xfrm>
            <a:off x="4796098" y="975404"/>
            <a:ext cx="3703869" cy="1733309"/>
          </a:xfrm>
          <a:prstGeom prst="wedgeRoundRectCallout">
            <a:avLst>
              <a:gd name="adj1" fmla="val 7847"/>
              <a:gd name="adj2" fmla="val 69649"/>
              <a:gd name="adj3" fmla="val 16667"/>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0" name="Textfeld 9"/>
          <p:cNvSpPr txBox="1"/>
          <p:nvPr userDrawn="1"/>
        </p:nvSpPr>
        <p:spPr bwMode="auto">
          <a:xfrm>
            <a:off x="4930773" y="1241895"/>
            <a:ext cx="3525790" cy="1200329"/>
          </a:xfrm>
          <a:prstGeom prst="rect">
            <a:avLst/>
          </a:prstGeom>
          <a:noFill/>
        </p:spPr>
        <p:txBody>
          <a:bodyPr wrap="square" rtlCol="0">
            <a:spAutoFit/>
          </a:bodyPr>
          <a:lstStyle/>
          <a:p>
            <a:pPr algn="ctr">
              <a:lnSpc>
                <a:spcPct val="100000"/>
              </a:lnSpc>
              <a:defRPr/>
            </a:pPr>
            <a:r>
              <a:rPr lang="de-DE" sz="2400" b="1">
                <a:latin typeface="Arial"/>
                <a:cs typeface="Arial"/>
              </a:rPr>
              <a:t>Besuchen Sie </a:t>
            </a:r>
            <a:endParaRPr/>
          </a:p>
          <a:p>
            <a:pPr algn="ctr">
              <a:lnSpc>
                <a:spcPct val="100000"/>
              </a:lnSpc>
              <a:defRPr/>
            </a:pPr>
            <a:r>
              <a:rPr lang="de-DE" sz="2400" b="1">
                <a:latin typeface="Arial"/>
                <a:cs typeface="Arial"/>
              </a:rPr>
              <a:t>uns doch auf unseren Webseiten! </a:t>
            </a:r>
            <a:endParaRPr/>
          </a:p>
        </p:txBody>
      </p:sp>
      <p:sp>
        <p:nvSpPr>
          <p:cNvPr id="23" name="Rechteck 22"/>
          <p:cNvSpPr>
            <a:spLocks noChangeAspect="1"/>
          </p:cNvSpPr>
          <p:nvPr userDrawn="1"/>
        </p:nvSpPr>
        <p:spPr bwMode="auto">
          <a:xfrm>
            <a:off x="368929" y="1688886"/>
            <a:ext cx="1620000" cy="1386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4" name="Rechteck 23"/>
          <p:cNvSpPr>
            <a:spLocks noChangeAspect="1"/>
          </p:cNvSpPr>
          <p:nvPr userDrawn="1"/>
        </p:nvSpPr>
        <p:spPr bwMode="auto">
          <a:xfrm>
            <a:off x="2102094" y="178084"/>
            <a:ext cx="1620000" cy="1386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5" name="Rechteck 24"/>
          <p:cNvSpPr>
            <a:spLocks noChangeAspect="1"/>
          </p:cNvSpPr>
          <p:nvPr userDrawn="1"/>
        </p:nvSpPr>
        <p:spPr bwMode="auto">
          <a:xfrm>
            <a:off x="2102094" y="4686690"/>
            <a:ext cx="1620000" cy="1386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6" name="Rechteck 25"/>
          <p:cNvSpPr>
            <a:spLocks noChangeAspect="1"/>
          </p:cNvSpPr>
          <p:nvPr userDrawn="1"/>
        </p:nvSpPr>
        <p:spPr bwMode="auto">
          <a:xfrm>
            <a:off x="373500" y="3180166"/>
            <a:ext cx="1620000" cy="1386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7" name="Rechteck 26"/>
          <p:cNvSpPr>
            <a:spLocks noChangeAspect="1"/>
          </p:cNvSpPr>
          <p:nvPr userDrawn="1"/>
        </p:nvSpPr>
        <p:spPr bwMode="auto">
          <a:xfrm>
            <a:off x="2102094" y="3180166"/>
            <a:ext cx="1620000" cy="1386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8" name="Rechteck 27"/>
          <p:cNvSpPr>
            <a:spLocks noChangeAspect="1"/>
          </p:cNvSpPr>
          <p:nvPr userDrawn="1"/>
        </p:nvSpPr>
        <p:spPr bwMode="auto">
          <a:xfrm>
            <a:off x="373500" y="4686690"/>
            <a:ext cx="1620000" cy="1386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7" name="Grafik 16"/>
          <p:cNvPicPr>
            <a:picLocks noChangeAspect="1"/>
          </p:cNvPicPr>
          <p:nvPr userDrawn="1"/>
        </p:nvPicPr>
        <p:blipFill>
          <a:blip r:embed="rId2"/>
          <a:stretch/>
        </p:blipFill>
        <p:spPr bwMode="auto">
          <a:xfrm>
            <a:off x="466007" y="1823817"/>
            <a:ext cx="1440000" cy="1107693"/>
          </a:xfrm>
          <a:prstGeom prst="rect">
            <a:avLst/>
          </a:prstGeom>
        </p:spPr>
      </p:pic>
      <p:pic>
        <p:nvPicPr>
          <p:cNvPr id="21" name="Grafik 20"/>
          <p:cNvPicPr>
            <a:picLocks noChangeAspect="1"/>
          </p:cNvPicPr>
          <p:nvPr userDrawn="1"/>
        </p:nvPicPr>
        <p:blipFill>
          <a:blip r:embed="rId3"/>
          <a:stretch/>
        </p:blipFill>
        <p:spPr bwMode="auto">
          <a:xfrm>
            <a:off x="463500" y="3390505"/>
            <a:ext cx="1440000" cy="1107693"/>
          </a:xfrm>
          <a:prstGeom prst="rect">
            <a:avLst/>
          </a:prstGeom>
        </p:spPr>
      </p:pic>
      <p:pic>
        <p:nvPicPr>
          <p:cNvPr id="30" name="Grafik 29"/>
          <p:cNvPicPr>
            <a:picLocks noChangeAspect="1"/>
          </p:cNvPicPr>
          <p:nvPr userDrawn="1"/>
        </p:nvPicPr>
        <p:blipFill>
          <a:blip r:embed="rId4"/>
          <a:stretch/>
        </p:blipFill>
        <p:spPr bwMode="auto">
          <a:xfrm>
            <a:off x="2192094" y="395616"/>
            <a:ext cx="1440000" cy="1107692"/>
          </a:xfrm>
          <a:prstGeom prst="rect">
            <a:avLst/>
          </a:prstGeom>
        </p:spPr>
      </p:pic>
      <p:pic>
        <p:nvPicPr>
          <p:cNvPr id="32" name="Grafik 31"/>
          <p:cNvPicPr>
            <a:picLocks noChangeAspect="1"/>
          </p:cNvPicPr>
          <p:nvPr userDrawn="1"/>
        </p:nvPicPr>
        <p:blipFill>
          <a:blip r:embed="rId5"/>
          <a:stretch/>
        </p:blipFill>
        <p:spPr bwMode="auto">
          <a:xfrm>
            <a:off x="2177045" y="3385843"/>
            <a:ext cx="1440000" cy="1107692"/>
          </a:xfrm>
          <a:prstGeom prst="rect">
            <a:avLst/>
          </a:prstGeom>
        </p:spPr>
      </p:pic>
      <p:pic>
        <p:nvPicPr>
          <p:cNvPr id="34" name="Grafik 33"/>
          <p:cNvPicPr>
            <a:picLocks noChangeAspect="1"/>
          </p:cNvPicPr>
          <p:nvPr userDrawn="1"/>
        </p:nvPicPr>
        <p:blipFill>
          <a:blip r:embed="rId6"/>
          <a:stretch/>
        </p:blipFill>
        <p:spPr bwMode="auto">
          <a:xfrm>
            <a:off x="482094" y="4869121"/>
            <a:ext cx="1440000" cy="1107693"/>
          </a:xfrm>
          <a:prstGeom prst="rect">
            <a:avLst/>
          </a:prstGeom>
        </p:spPr>
      </p:pic>
      <p:pic>
        <p:nvPicPr>
          <p:cNvPr id="36" name="Grafik 35"/>
          <p:cNvPicPr>
            <a:picLocks noChangeAspect="1"/>
          </p:cNvPicPr>
          <p:nvPr userDrawn="1"/>
        </p:nvPicPr>
        <p:blipFill>
          <a:blip r:embed="rId7"/>
          <a:stretch/>
        </p:blipFill>
        <p:spPr bwMode="auto">
          <a:xfrm>
            <a:off x="2243952" y="4859797"/>
            <a:ext cx="1440000" cy="1107692"/>
          </a:xfrm>
          <a:prstGeom prst="rect">
            <a:avLst/>
          </a:prstGeom>
        </p:spPr>
      </p:pic>
      <p:pic>
        <p:nvPicPr>
          <p:cNvPr id="13" name="Grafik 12"/>
          <p:cNvPicPr>
            <a:picLocks noChangeAspect="1"/>
          </p:cNvPicPr>
          <p:nvPr userDrawn="1"/>
        </p:nvPicPr>
        <p:blipFill>
          <a:blip r:embed="rId8"/>
          <a:stretch/>
        </p:blipFill>
        <p:spPr bwMode="auto">
          <a:xfrm>
            <a:off x="4277854" y="2961488"/>
            <a:ext cx="4400139" cy="3111312"/>
          </a:xfrm>
          <a:prstGeom prst="rect">
            <a:avLst/>
          </a:prstGeom>
        </p:spPr>
      </p:pic>
      <p:sp>
        <p:nvSpPr>
          <p:cNvPr id="37" name="Textfeld 36"/>
          <p:cNvSpPr txBox="1"/>
          <p:nvPr userDrawn="1"/>
        </p:nvSpPr>
        <p:spPr bwMode="auto">
          <a:xfrm>
            <a:off x="5421908" y="553352"/>
            <a:ext cx="2472263" cy="338554"/>
          </a:xfrm>
          <a:prstGeom prst="rect">
            <a:avLst/>
          </a:prstGeom>
          <a:noFill/>
        </p:spPr>
        <p:txBody>
          <a:bodyPr wrap="square" rtlCol="0">
            <a:spAutoFit/>
          </a:bodyPr>
          <a:lstStyle/>
          <a:p>
            <a:pPr algn="ctr">
              <a:defRPr/>
            </a:pPr>
            <a:r>
              <a:rPr lang="de-DE" sz="1600" b="0" i="1">
                <a:solidFill>
                  <a:schemeClr val="tx1"/>
                </a:solidFill>
                <a:latin typeface="Calibri"/>
                <a:cs typeface="Calibri"/>
              </a:rPr>
              <a:t>proprima.dzlm.de/websites</a:t>
            </a:r>
          </a:p>
        </p:txBody>
      </p:sp>
      <p:sp>
        <p:nvSpPr>
          <p:cNvPr id="38" name="Rechteck 37"/>
          <p:cNvSpPr>
            <a:spLocks noChangeAspect="1"/>
          </p:cNvSpPr>
          <p:nvPr userDrawn="1"/>
        </p:nvSpPr>
        <p:spPr bwMode="auto">
          <a:xfrm>
            <a:off x="2104509" y="1684608"/>
            <a:ext cx="1620000" cy="1386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41" name="Grafik 40"/>
          <p:cNvPicPr>
            <a:picLocks noChangeAspect="1"/>
          </p:cNvPicPr>
          <p:nvPr userDrawn="1"/>
        </p:nvPicPr>
        <p:blipFill>
          <a:blip r:embed="rId9"/>
          <a:stretch/>
        </p:blipFill>
        <p:spPr bwMode="auto">
          <a:xfrm>
            <a:off x="2200260" y="1823817"/>
            <a:ext cx="1440000" cy="1107692"/>
          </a:xfrm>
          <a:prstGeom prst="rect">
            <a:avLst/>
          </a:prstGeom>
        </p:spPr>
      </p:pic>
      <p:sp>
        <p:nvSpPr>
          <p:cNvPr id="42" name="Rechteck 41"/>
          <p:cNvSpPr>
            <a:spLocks noChangeAspect="1"/>
          </p:cNvSpPr>
          <p:nvPr userDrawn="1"/>
        </p:nvSpPr>
        <p:spPr bwMode="auto">
          <a:xfrm>
            <a:off x="368929" y="186207"/>
            <a:ext cx="1620000" cy="1386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45" name="Grafik 44"/>
          <p:cNvPicPr>
            <a:picLocks noChangeAspect="1"/>
          </p:cNvPicPr>
          <p:nvPr userDrawn="1"/>
        </p:nvPicPr>
        <p:blipFill>
          <a:blip r:embed="rId10"/>
          <a:stretch/>
        </p:blipFill>
        <p:spPr bwMode="auto">
          <a:xfrm>
            <a:off x="463500" y="317308"/>
            <a:ext cx="1440000" cy="11034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userDrawn="1">
  <p:cSld name="Nutzungsbedingungen">
    <p:spTree>
      <p:nvGrpSpPr>
        <p:cNvPr id="1" name=""/>
        <p:cNvGrpSpPr/>
        <p:nvPr/>
      </p:nvGrpSpPr>
      <p:grpSpPr bwMode="auto">
        <a:xfrm>
          <a:off x="0" y="0"/>
          <a:ext cx="0" cy="0"/>
          <a:chOff x="0" y="0"/>
          <a:chExt cx="0" cy="0"/>
        </a:xfrm>
      </p:grpSpPr>
      <p:cxnSp>
        <p:nvCxnSpPr>
          <p:cNvPr id="7" name="Gerade Verbindung 6"/>
          <p:cNvCxnSpPr>
            <a:cxnSpLocks/>
          </p:cNvCxnSpPr>
          <p:nvPr userDrawn="1"/>
        </p:nvCxnSpPr>
        <p:spPr bwMode="auto">
          <a:xfrm>
            <a:off x="50006" y="1045056"/>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1" name="Gerade Verbindung 20"/>
          <p:cNvCxnSpPr>
            <a:cxnSpLocks/>
          </p:cNvCxnSpPr>
          <p:nvPr userDrawn="1"/>
        </p:nvCxnSpPr>
        <p:spPr bwMode="auto">
          <a:xfrm>
            <a:off x="50006" y="5910970"/>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22" name="Grafik 21"/>
          <p:cNvPicPr/>
          <p:nvPr userDrawn="1"/>
        </p:nvPicPr>
        <p:blipFill>
          <a:blip r:embed="rId2"/>
          <a:stretch/>
        </p:blipFill>
        <p:spPr bwMode="auto">
          <a:xfrm>
            <a:off x="7467899" y="6052711"/>
            <a:ext cx="1530435" cy="338587"/>
          </a:xfrm>
          <a:prstGeom prst="rect">
            <a:avLst/>
          </a:prstGeom>
        </p:spPr>
      </p:pic>
      <p:pic>
        <p:nvPicPr>
          <p:cNvPr id="23" name="Grafik 22"/>
          <p:cNvPicPr/>
          <p:nvPr userDrawn="1"/>
        </p:nvPicPr>
        <p:blipFill>
          <a:blip r:embed="rId3"/>
          <a:stretch/>
        </p:blipFill>
        <p:spPr bwMode="auto">
          <a:xfrm>
            <a:off x="152602" y="6049009"/>
            <a:ext cx="1730654" cy="353896"/>
          </a:xfrm>
          <a:prstGeom prst="rect">
            <a:avLst/>
          </a:prstGeom>
        </p:spPr>
      </p:pic>
      <p:pic>
        <p:nvPicPr>
          <p:cNvPr id="24" name="Grafik 23"/>
          <p:cNvPicPr/>
          <p:nvPr userDrawn="1"/>
        </p:nvPicPr>
        <p:blipFill>
          <a:blip r:embed="rId4"/>
          <a:stretch/>
        </p:blipFill>
        <p:spPr bwMode="auto">
          <a:xfrm>
            <a:off x="2077423" y="6067333"/>
            <a:ext cx="1398783" cy="278170"/>
          </a:xfrm>
          <a:prstGeom prst="rect">
            <a:avLst/>
          </a:prstGeom>
        </p:spPr>
      </p:pic>
      <p:pic>
        <p:nvPicPr>
          <p:cNvPr id="26" name="Grafik 25"/>
          <p:cNvPicPr/>
          <p:nvPr userDrawn="1"/>
        </p:nvPicPr>
        <p:blipFill>
          <a:blip r:embed="rId5"/>
          <a:stretch/>
        </p:blipFill>
        <p:spPr bwMode="auto">
          <a:xfrm>
            <a:off x="5940770" y="6049009"/>
            <a:ext cx="1332960" cy="353896"/>
          </a:xfrm>
          <a:prstGeom prst="rect">
            <a:avLst/>
          </a:prstGeom>
        </p:spPr>
      </p:pic>
      <p:pic>
        <p:nvPicPr>
          <p:cNvPr id="14" name="Grafik 13"/>
          <p:cNvPicPr/>
          <p:nvPr userDrawn="1"/>
        </p:nvPicPr>
        <p:blipFill>
          <a:blip r:embed="rId6"/>
          <a:stretch/>
        </p:blipFill>
        <p:spPr bwMode="auto">
          <a:xfrm>
            <a:off x="121429" y="260617"/>
            <a:ext cx="855317" cy="732691"/>
          </a:xfrm>
          <a:prstGeom prst="rect">
            <a:avLst/>
          </a:prstGeom>
        </p:spPr>
      </p:pic>
      <p:sp>
        <p:nvSpPr>
          <p:cNvPr id="13" name="Rechteck 12"/>
          <p:cNvSpPr/>
          <p:nvPr userDrawn="1"/>
        </p:nvSpPr>
        <p:spPr bwMode="auto">
          <a:xfrm>
            <a:off x="5416952" y="39947"/>
            <a:ext cx="3744749" cy="246221"/>
          </a:xfrm>
          <a:prstGeom prst="rect">
            <a:avLst/>
          </a:prstGeom>
        </p:spPr>
        <p:txBody>
          <a:bodyPr wrap="square">
            <a:spAutoFit/>
          </a:bodyPr>
          <a:lstStyle/>
          <a:p>
            <a:pPr algn="ctr">
              <a:defRPr/>
            </a:pPr>
            <a:r>
              <a:rPr lang="de-DE" sz="1000">
                <a:solidFill>
                  <a:srgbClr val="327D87"/>
                </a:solidFill>
                <a:latin typeface="Arial"/>
                <a:cs typeface="Arial"/>
              </a:rPr>
              <a:t>NUR FÜR MODERATOR:INNEN SICHTBAR, GGF. PRÜFEN.</a:t>
            </a:r>
            <a:endParaRPr/>
          </a:p>
        </p:txBody>
      </p:sp>
      <p:pic>
        <p:nvPicPr>
          <p:cNvPr id="3" name="Grafik 2"/>
          <p:cNvPicPr>
            <a:picLocks noChangeAspect="1"/>
          </p:cNvPicPr>
          <p:nvPr userDrawn="1"/>
        </p:nvPicPr>
        <p:blipFill>
          <a:blip r:embed="rId7"/>
          <a:stretch/>
        </p:blipFill>
        <p:spPr bwMode="auto">
          <a:xfrm>
            <a:off x="3591088" y="6100772"/>
            <a:ext cx="2207980" cy="242463"/>
          </a:xfrm>
          <a:prstGeom prst="rect">
            <a:avLst/>
          </a:prstGeom>
        </p:spPr>
      </p:pic>
      <p:sp>
        <p:nvSpPr>
          <p:cNvPr id="2" name="Textfeld 1"/>
          <p:cNvSpPr txBox="1"/>
          <p:nvPr userDrawn="1"/>
        </p:nvSpPr>
        <p:spPr bwMode="auto">
          <a:xfrm>
            <a:off x="1089243" y="1627429"/>
            <a:ext cx="7223484" cy="4025225"/>
          </a:xfrm>
          <a:prstGeom prst="rect">
            <a:avLst/>
          </a:prstGeom>
          <a:noFill/>
        </p:spPr>
        <p:txBody>
          <a:bodyPr wrap="square" rtlCol="0">
            <a:noAutofit/>
          </a:bodyPr>
          <a:lstStyle/>
          <a:p>
            <a:pPr marL="0" indent="0" algn="l">
              <a:lnSpc>
                <a:spcPct val="120000"/>
              </a:lnSpc>
              <a:spcBef>
                <a:spcPts val="600"/>
              </a:spcBef>
              <a:buFont typeface="Arial"/>
              <a:buNone/>
              <a:defRPr/>
            </a:pPr>
            <a:r>
              <a:rPr lang="de-DE" sz="1400">
                <a:latin typeface="Arial"/>
                <a:cs typeface="Arial"/>
              </a:rPr>
              <a:t>Dieses Material wurde vom PIKAS-Team für das Deutsche Zentrum für Lehrkräftebildung Mathematik (DZLM) konzipiert und kann unter der </a:t>
            </a:r>
            <a:r>
              <a:rPr lang="de-DE" sz="1400" i="1">
                <a:latin typeface="Arial"/>
                <a:cs typeface="Arial"/>
              </a:rPr>
              <a:t>Creative Commons Lizenz BY-SA: Namensnennung – Weitergabe unter gleichen Bedingungen 4.0 International</a:t>
            </a:r>
            <a:r>
              <a:rPr lang="de-DE" sz="1400">
                <a:latin typeface="Arial"/>
                <a:cs typeface="Arial"/>
              </a:rPr>
              <a:t> weiterverwendet werden. Das bedeutet: </a:t>
            </a:r>
            <a:endParaRPr/>
          </a:p>
          <a:p>
            <a:pPr marL="285750" indent="-285750" algn="l">
              <a:lnSpc>
                <a:spcPct val="120000"/>
              </a:lnSpc>
              <a:spcBef>
                <a:spcPts val="600"/>
              </a:spcBef>
              <a:buFont typeface="Arial"/>
              <a:buChar char="•"/>
              <a:defRPr/>
            </a:pPr>
            <a:r>
              <a:rPr lang="de-DE" sz="1400">
                <a:latin typeface="Arial"/>
                <a:cs typeface="Arial"/>
              </a:rPr>
              <a:t>Alle Folien und Materialien </a:t>
            </a:r>
            <a:r>
              <a:rPr lang="de-DE" sz="1400"/>
              <a:t>(z. B. auch einzelne Folie oder Ausschnitte/Abbildungen)</a:t>
            </a:r>
            <a:r>
              <a:rPr lang="de-DE" sz="1400">
                <a:latin typeface="Arial"/>
                <a:cs typeface="Arial"/>
              </a:rPr>
              <a:t> können zum Zweck der Aus- und Fortbildung unter der Bedingung heruntergeladen, verändert und genutzt werden, dass alle Quellenangaben erhalten bleiben, PIKAS als Urheber genannt (z. B. mit der Angabe der Kurz-URL) und das neu entstandene Material unter der oben genannten Lizenz weitergegeben wird.</a:t>
            </a:r>
            <a:endParaRPr/>
          </a:p>
          <a:p>
            <a:pPr marL="285750" indent="-285750" algn="l">
              <a:lnSpc>
                <a:spcPct val="120000"/>
              </a:lnSpc>
              <a:spcBef>
                <a:spcPts val="600"/>
              </a:spcBef>
              <a:buFont typeface="Arial"/>
              <a:buChar char="•"/>
              <a:defRPr/>
            </a:pPr>
            <a:r>
              <a:rPr lang="de-DE" sz="1400">
                <a:latin typeface="Arial"/>
                <a:cs typeface="Arial"/>
              </a:rPr>
              <a:t>Von der Weitergabe ausgenommen sind Fotos, die erkennbar reale Personen zeigen.</a:t>
            </a:r>
            <a:endParaRPr/>
          </a:p>
          <a:p>
            <a:pPr marL="285750" indent="-285750" algn="l">
              <a:lnSpc>
                <a:spcPct val="120000"/>
              </a:lnSpc>
              <a:spcBef>
                <a:spcPts val="600"/>
              </a:spcBef>
              <a:buFont typeface="Arial"/>
              <a:buChar char="•"/>
              <a:defRPr/>
            </a:pPr>
            <a:r>
              <a:rPr lang="de-DE" sz="1400">
                <a:latin typeface="Arial"/>
                <a:cs typeface="Arial"/>
              </a:rPr>
              <a:t>Bildnachweise und Zitatquellen finden sich auf den jeweiligen Folien bzw. in den Zusatzmaterialien.</a:t>
            </a:r>
            <a:endParaRPr/>
          </a:p>
          <a:p>
            <a:pPr marL="285750" marR="0" indent="-285750" algn="l" defTabSz="457200">
              <a:lnSpc>
                <a:spcPct val="120000"/>
              </a:lnSpc>
              <a:spcBef>
                <a:spcPts val="600"/>
              </a:spcBef>
              <a:spcAft>
                <a:spcPts val="0"/>
              </a:spcAft>
              <a:buClrTx/>
              <a:buSzTx/>
              <a:buFont typeface="Arial"/>
              <a:buChar char="•"/>
              <a:defRPr/>
            </a:pPr>
            <a:r>
              <a:rPr lang="de-DE" sz="1400">
                <a:latin typeface="Arial"/>
                <a:cs typeface="Arial"/>
              </a:rPr>
              <a:t>Diese und weitere Hinweise und Informationen zu den Nutzungsbedingungen finden Sie unter </a:t>
            </a:r>
            <a:r>
              <a:rPr lang="de-DE" sz="1400" u="sng">
                <a:solidFill>
                  <a:srgbClr val="327D87"/>
                </a:solidFill>
                <a:latin typeface="Arial"/>
                <a:cs typeface="Arial"/>
                <a:hlinkClick r:id="rId8" tooltip="https://pikas.dzlm.de/node/1253"/>
              </a:rPr>
              <a:t>https://pikas.dzlm.de/node/1253</a:t>
            </a:r>
            <a:r>
              <a:rPr lang="de-DE" sz="1400" u="none">
                <a:solidFill>
                  <a:srgbClr val="327D87"/>
                </a:solidFill>
                <a:latin typeface="Arial"/>
                <a:cs typeface="Arial"/>
              </a:rPr>
              <a:t> </a:t>
            </a:r>
            <a:r>
              <a:rPr lang="de-DE" sz="1400" u="none">
                <a:solidFill>
                  <a:schemeClr val="tx1"/>
                </a:solidFill>
                <a:latin typeface="Arial"/>
                <a:cs typeface="Arial"/>
              </a:rPr>
              <a:t>sowie auf der nachfolgenden Folie.</a:t>
            </a:r>
            <a:endParaRPr lang="de-DE" sz="1800" u="none">
              <a:solidFill>
                <a:srgbClr val="327D87"/>
              </a:solidFill>
            </a:endParaRPr>
          </a:p>
          <a:p>
            <a:pPr>
              <a:defRPr/>
            </a:pPr>
            <a:endParaRPr lang="de-DE" sz="1800"/>
          </a:p>
        </p:txBody>
      </p:sp>
      <p:sp>
        <p:nvSpPr>
          <p:cNvPr id="4" name="Textfeld 3"/>
          <p:cNvSpPr txBox="1"/>
          <p:nvPr userDrawn="1"/>
        </p:nvSpPr>
        <p:spPr bwMode="auto">
          <a:xfrm>
            <a:off x="1004185" y="368599"/>
            <a:ext cx="7009509" cy="584775"/>
          </a:xfrm>
          <a:prstGeom prst="rect">
            <a:avLst/>
          </a:prstGeom>
          <a:noFill/>
        </p:spPr>
        <p:txBody>
          <a:bodyPr wrap="square" rtlCol="0">
            <a:spAutoFit/>
          </a:bodyPr>
          <a:lstStyle/>
          <a:p>
            <a:pPr>
              <a:defRPr/>
            </a:pPr>
            <a:r>
              <a:rPr lang="de-DE" sz="3200" b="1">
                <a:latin typeface="Arial"/>
                <a:cs typeface="Arial"/>
              </a:rPr>
              <a:t> </a:t>
            </a:r>
            <a:r>
              <a:rPr lang="de-DE" sz="2200" b="0">
                <a:latin typeface="Arial"/>
                <a:cs typeface="Arial"/>
              </a:rPr>
              <a:t>NUTZUNGSBEDINGUNGEN</a:t>
            </a:r>
            <a:endParaRPr/>
          </a:p>
        </p:txBody>
      </p:sp>
      <p:sp>
        <p:nvSpPr>
          <p:cNvPr id="5" name="Textfeld 4"/>
          <p:cNvSpPr txBox="1"/>
          <p:nvPr userDrawn="1"/>
        </p:nvSpPr>
        <p:spPr bwMode="auto">
          <a:xfrm>
            <a:off x="1090800" y="1282667"/>
            <a:ext cx="6612715" cy="276999"/>
          </a:xfrm>
          <a:prstGeom prst="rect">
            <a:avLst/>
          </a:prstGeom>
          <a:noFill/>
        </p:spPr>
        <p:txBody>
          <a:bodyPr wrap="square" rtlCol="0">
            <a:noAutofit/>
          </a:bodyPr>
          <a:lstStyle/>
          <a:p>
            <a:pPr>
              <a:defRPr/>
            </a:pPr>
            <a:r>
              <a:rPr lang="de-DE" sz="1200">
                <a:solidFill>
                  <a:srgbClr val="327D87"/>
                </a:solidFill>
                <a:latin typeface="Arial"/>
                <a:cs typeface="Arial"/>
              </a:rPr>
              <a:t>DIESE FOLIE GEHÖRT ZUM MATERIAL UND DARF NICHT ENTFERNT WERDEN.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Hinweise Nutzungsbedingungen">
    <p:spTree>
      <p:nvGrpSpPr>
        <p:cNvPr id="1" name=""/>
        <p:cNvGrpSpPr/>
        <p:nvPr/>
      </p:nvGrpSpPr>
      <p:grpSpPr bwMode="auto">
        <a:xfrm>
          <a:off x="0" y="0"/>
          <a:ext cx="0" cy="0"/>
          <a:chOff x="0" y="0"/>
          <a:chExt cx="0" cy="0"/>
        </a:xfrm>
      </p:grpSpPr>
      <p:cxnSp>
        <p:nvCxnSpPr>
          <p:cNvPr id="7" name="Gerade Verbindung 6"/>
          <p:cNvCxnSpPr>
            <a:cxnSpLocks/>
          </p:cNvCxnSpPr>
          <p:nvPr userDrawn="1"/>
        </p:nvCxnSpPr>
        <p:spPr bwMode="auto">
          <a:xfrm>
            <a:off x="50006" y="1045056"/>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8" name="Textfeld 17"/>
          <p:cNvSpPr txBox="1"/>
          <p:nvPr userDrawn="1"/>
        </p:nvSpPr>
        <p:spPr bwMode="auto">
          <a:xfrm>
            <a:off x="1089243" y="1627429"/>
            <a:ext cx="7223484" cy="4025225"/>
          </a:xfrm>
          <a:prstGeom prst="rect">
            <a:avLst/>
          </a:prstGeom>
          <a:noFill/>
        </p:spPr>
        <p:txBody>
          <a:bodyPr wrap="square" rtlCol="0">
            <a:noAutofit/>
          </a:bodyPr>
          <a:lstStyle/>
          <a:p>
            <a:pPr marL="0" indent="0" algn="l">
              <a:lnSpc>
                <a:spcPct val="120000"/>
              </a:lnSpc>
              <a:spcBef>
                <a:spcPts val="600"/>
              </a:spcBef>
              <a:buFont typeface="Arial"/>
              <a:buNone/>
              <a:defRPr/>
            </a:pPr>
            <a:r>
              <a:rPr lang="de-DE" sz="1400">
                <a:latin typeface="Arial"/>
                <a:cs typeface="Arial"/>
              </a:rPr>
              <a:t>Verwenden Sie</a:t>
            </a:r>
            <a:endParaRPr/>
          </a:p>
          <a:p>
            <a:pPr marL="285750" indent="-285750">
              <a:lnSpc>
                <a:spcPct val="120000"/>
              </a:lnSpc>
              <a:spcBef>
                <a:spcPts val="600"/>
              </a:spcBef>
              <a:buFont typeface="Arial"/>
              <a:buChar char="•"/>
              <a:defRPr/>
            </a:pPr>
            <a:r>
              <a:rPr lang="de-DE" sz="1400"/>
              <a:t>… den </a:t>
            </a:r>
            <a:r>
              <a:rPr lang="de-DE" sz="1400" i="1"/>
              <a:t>gesamten Foliensatz</a:t>
            </a:r>
            <a:r>
              <a:rPr lang="de-DE" sz="1400"/>
              <a:t>, verweisen Sie entweder zu Beginn oder am Ende des Foliensatz mit einer Folie auf die entsprechende PIKAS Seite, von der der Foliensatz entnommen wurde („Quelle: https://pikas.dzlm.de/node/588“)</a:t>
            </a:r>
            <a:endParaRPr/>
          </a:p>
          <a:p>
            <a:pPr marL="285750" indent="-285750">
              <a:lnSpc>
                <a:spcPct val="120000"/>
              </a:lnSpc>
              <a:spcBef>
                <a:spcPts val="600"/>
              </a:spcBef>
              <a:buFont typeface="Arial"/>
              <a:buChar char="•"/>
              <a:defRPr/>
            </a:pPr>
            <a:r>
              <a:rPr lang="de-DE" sz="1400"/>
              <a:t>… nur </a:t>
            </a:r>
            <a:r>
              <a:rPr lang="de-DE" sz="1400" i="1"/>
              <a:t>Einzelfolien aus dem Foliensatz</a:t>
            </a:r>
            <a:r>
              <a:rPr lang="de-DE" sz="1400"/>
              <a:t>, setzen Sie den Verweis auf jede der entnommenen Folie (z. B. unten an den Folienrand „Quelle: https://pikas.dzlm.de/node/588“).</a:t>
            </a:r>
            <a:endParaRPr/>
          </a:p>
          <a:p>
            <a:pPr marL="285750" indent="-285750">
              <a:lnSpc>
                <a:spcPct val="120000"/>
              </a:lnSpc>
              <a:spcBef>
                <a:spcPts val="600"/>
              </a:spcBef>
              <a:buFont typeface="Arial"/>
              <a:buChar char="•"/>
              <a:defRPr/>
            </a:pPr>
            <a:r>
              <a:rPr lang="de-DE" sz="1400"/>
              <a:t>… nur </a:t>
            </a:r>
            <a:r>
              <a:rPr lang="de-DE" sz="1400" i="1"/>
              <a:t>Teile einer Folie</a:t>
            </a:r>
            <a:r>
              <a:rPr lang="de-DE" sz="1400"/>
              <a:t>, setzen Sie den Verweis auf der neu erstellten Folie unter den entnommenen Teil der Originalfolie (z. B. unter ein Bild/ einen Absatz „Quelle: https://pikas.dzlm.de/node/588“).</a:t>
            </a:r>
            <a:endParaRPr/>
          </a:p>
          <a:p>
            <a:pPr>
              <a:defRPr/>
            </a:pPr>
            <a:endParaRPr lang="de-DE" sz="1800"/>
          </a:p>
        </p:txBody>
      </p:sp>
      <p:sp>
        <p:nvSpPr>
          <p:cNvPr id="28" name="Textfeld 27"/>
          <p:cNvSpPr txBox="1"/>
          <p:nvPr userDrawn="1"/>
        </p:nvSpPr>
        <p:spPr bwMode="auto">
          <a:xfrm>
            <a:off x="1107055" y="368599"/>
            <a:ext cx="7009509" cy="584775"/>
          </a:xfrm>
          <a:prstGeom prst="rect">
            <a:avLst/>
          </a:prstGeom>
          <a:noFill/>
        </p:spPr>
        <p:txBody>
          <a:bodyPr wrap="square" rtlCol="0">
            <a:spAutoFit/>
          </a:bodyPr>
          <a:lstStyle/>
          <a:p>
            <a:pPr>
              <a:defRPr/>
            </a:pPr>
            <a:r>
              <a:rPr lang="de-DE" sz="2800" b="1">
                <a:latin typeface="Arial"/>
                <a:cs typeface="Arial"/>
              </a:rPr>
              <a:t>Hinweise</a:t>
            </a:r>
            <a:r>
              <a:rPr lang="de-DE" sz="3200" b="1">
                <a:latin typeface="Arial"/>
                <a:cs typeface="Arial"/>
              </a:rPr>
              <a:t> </a:t>
            </a:r>
            <a:r>
              <a:rPr lang="de-DE" sz="2200" b="0">
                <a:latin typeface="Arial"/>
                <a:cs typeface="Arial"/>
              </a:rPr>
              <a:t>NUTZUNGSBEDINGUNGEN</a:t>
            </a:r>
            <a:endParaRPr/>
          </a:p>
        </p:txBody>
      </p:sp>
      <p:cxnSp>
        <p:nvCxnSpPr>
          <p:cNvPr id="21" name="Gerade Verbindung 20"/>
          <p:cNvCxnSpPr>
            <a:cxnSpLocks/>
          </p:cNvCxnSpPr>
          <p:nvPr userDrawn="1"/>
        </p:nvCxnSpPr>
        <p:spPr bwMode="auto">
          <a:xfrm>
            <a:off x="50006" y="5910970"/>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22" name="Grafik 21"/>
          <p:cNvPicPr/>
          <p:nvPr userDrawn="1"/>
        </p:nvPicPr>
        <p:blipFill>
          <a:blip r:embed="rId2"/>
          <a:stretch/>
        </p:blipFill>
        <p:spPr bwMode="auto">
          <a:xfrm>
            <a:off x="7467899" y="6052711"/>
            <a:ext cx="1530435" cy="338587"/>
          </a:xfrm>
          <a:prstGeom prst="rect">
            <a:avLst/>
          </a:prstGeom>
        </p:spPr>
      </p:pic>
      <p:pic>
        <p:nvPicPr>
          <p:cNvPr id="23" name="Grafik 22"/>
          <p:cNvPicPr/>
          <p:nvPr userDrawn="1"/>
        </p:nvPicPr>
        <p:blipFill>
          <a:blip r:embed="rId3"/>
          <a:stretch/>
        </p:blipFill>
        <p:spPr bwMode="auto">
          <a:xfrm>
            <a:off x="152602" y="6049009"/>
            <a:ext cx="1730654" cy="353896"/>
          </a:xfrm>
          <a:prstGeom prst="rect">
            <a:avLst/>
          </a:prstGeom>
        </p:spPr>
      </p:pic>
      <p:pic>
        <p:nvPicPr>
          <p:cNvPr id="24" name="Grafik 23"/>
          <p:cNvPicPr/>
          <p:nvPr userDrawn="1"/>
        </p:nvPicPr>
        <p:blipFill>
          <a:blip r:embed="rId4"/>
          <a:stretch/>
        </p:blipFill>
        <p:spPr bwMode="auto">
          <a:xfrm>
            <a:off x="2077423" y="6067333"/>
            <a:ext cx="1398783" cy="278170"/>
          </a:xfrm>
          <a:prstGeom prst="rect">
            <a:avLst/>
          </a:prstGeom>
        </p:spPr>
      </p:pic>
      <p:pic>
        <p:nvPicPr>
          <p:cNvPr id="26" name="Grafik 25"/>
          <p:cNvPicPr/>
          <p:nvPr userDrawn="1"/>
        </p:nvPicPr>
        <p:blipFill>
          <a:blip r:embed="rId5"/>
          <a:stretch/>
        </p:blipFill>
        <p:spPr bwMode="auto">
          <a:xfrm>
            <a:off x="5940770" y="6049009"/>
            <a:ext cx="1332960" cy="353896"/>
          </a:xfrm>
          <a:prstGeom prst="rect">
            <a:avLst/>
          </a:prstGeom>
        </p:spPr>
      </p:pic>
      <p:pic>
        <p:nvPicPr>
          <p:cNvPr id="14" name="Grafik 13"/>
          <p:cNvPicPr/>
          <p:nvPr userDrawn="1"/>
        </p:nvPicPr>
        <p:blipFill>
          <a:blip r:embed="rId6"/>
          <a:stretch/>
        </p:blipFill>
        <p:spPr bwMode="auto">
          <a:xfrm>
            <a:off x="121429" y="260617"/>
            <a:ext cx="855317" cy="732691"/>
          </a:xfrm>
          <a:prstGeom prst="rect">
            <a:avLst/>
          </a:prstGeom>
        </p:spPr>
      </p:pic>
      <p:sp>
        <p:nvSpPr>
          <p:cNvPr id="13" name="Rechteck 12"/>
          <p:cNvSpPr/>
          <p:nvPr userDrawn="1"/>
        </p:nvSpPr>
        <p:spPr bwMode="auto">
          <a:xfrm>
            <a:off x="5416952" y="39947"/>
            <a:ext cx="3744749" cy="246221"/>
          </a:xfrm>
          <a:prstGeom prst="rect">
            <a:avLst/>
          </a:prstGeom>
        </p:spPr>
        <p:txBody>
          <a:bodyPr wrap="square">
            <a:spAutoFit/>
          </a:bodyPr>
          <a:lstStyle/>
          <a:p>
            <a:pPr algn="ctr">
              <a:defRPr/>
            </a:pPr>
            <a:r>
              <a:rPr lang="de-DE" sz="1000">
                <a:solidFill>
                  <a:srgbClr val="327D87"/>
                </a:solidFill>
                <a:latin typeface="Arial"/>
                <a:cs typeface="Arial"/>
              </a:rPr>
              <a:t>NUR FÜR MODERATOR:INNEN SICHTBAR, GGF. PRÜFEN.</a:t>
            </a:r>
            <a:endParaRPr/>
          </a:p>
        </p:txBody>
      </p:sp>
      <p:pic>
        <p:nvPicPr>
          <p:cNvPr id="3" name="Grafik 2"/>
          <p:cNvPicPr>
            <a:picLocks noChangeAspect="1"/>
          </p:cNvPicPr>
          <p:nvPr userDrawn="1"/>
        </p:nvPicPr>
        <p:blipFill>
          <a:blip r:embed="rId7"/>
          <a:stretch/>
        </p:blipFill>
        <p:spPr bwMode="auto">
          <a:xfrm>
            <a:off x="3591088" y="6100772"/>
            <a:ext cx="2207980" cy="242463"/>
          </a:xfrm>
          <a:prstGeom prst="rect">
            <a:avLst/>
          </a:prstGeom>
        </p:spPr>
      </p:pic>
      <p:sp>
        <p:nvSpPr>
          <p:cNvPr id="2" name="Textfeld 1"/>
          <p:cNvSpPr txBox="1"/>
          <p:nvPr userDrawn="1"/>
        </p:nvSpPr>
        <p:spPr bwMode="auto">
          <a:xfrm>
            <a:off x="1090800" y="1282667"/>
            <a:ext cx="6612715" cy="276999"/>
          </a:xfrm>
          <a:prstGeom prst="rect">
            <a:avLst/>
          </a:prstGeom>
          <a:noFill/>
        </p:spPr>
        <p:txBody>
          <a:bodyPr wrap="square" rtlCol="0">
            <a:noAutofit/>
          </a:bodyPr>
          <a:lstStyle/>
          <a:p>
            <a:pPr>
              <a:defRPr/>
            </a:pPr>
            <a:r>
              <a:rPr lang="de-DE" sz="1200">
                <a:solidFill>
                  <a:srgbClr val="327D87"/>
                </a:solidFill>
                <a:latin typeface="Arial"/>
                <a:cs typeface="Arial"/>
              </a:rPr>
              <a:t>DIESE FOLIE GEHÖRT ZUM MATERIAL UND DARF NICHT ENTFERNT WERDEN.</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Vorschlag Zeitstruktur">
    <p:spTree>
      <p:nvGrpSpPr>
        <p:cNvPr id="1" name=""/>
        <p:cNvGrpSpPr/>
        <p:nvPr/>
      </p:nvGrpSpPr>
      <p:grpSpPr bwMode="auto">
        <a:xfrm>
          <a:off x="0" y="0"/>
          <a:ext cx="0" cy="0"/>
          <a:chOff x="0" y="0"/>
          <a:chExt cx="0" cy="0"/>
        </a:xfrm>
      </p:grpSpPr>
      <p:sp>
        <p:nvSpPr>
          <p:cNvPr id="13" name="Rechteck 12"/>
          <p:cNvSpPr/>
          <p:nvPr userDrawn="1"/>
        </p:nvSpPr>
        <p:spPr bwMode="auto">
          <a:xfrm>
            <a:off x="1" y="1070264"/>
            <a:ext cx="9144000" cy="5787737"/>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4" name="Titel 1"/>
          <p:cNvSpPr>
            <a:spLocks noGrp="1"/>
          </p:cNvSpPr>
          <p:nvPr>
            <p:ph type="title" hasCustomPrompt="1"/>
          </p:nvPr>
        </p:nvSpPr>
        <p:spPr bwMode="auto">
          <a:xfrm>
            <a:off x="1096423" y="382774"/>
            <a:ext cx="7009509" cy="603704"/>
          </a:xfrm>
          <a:prstGeom prst="rect">
            <a:avLst/>
          </a:prstGeom>
        </p:spPr>
        <p:txBody>
          <a:bodyPr>
            <a:normAutofit/>
          </a:bodyPr>
          <a:lstStyle>
            <a:lvl1pPr marL="9525" indent="0">
              <a:defRPr sz="2800" b="1">
                <a:latin typeface="Arial"/>
                <a:cs typeface="Arial"/>
              </a:defRPr>
            </a:lvl1pPr>
          </a:lstStyle>
          <a:p>
            <a:pPr>
              <a:defRPr/>
            </a:pPr>
            <a:r>
              <a:rPr lang="de-DE"/>
              <a:t>Vorschlag für Zeitstruktur</a:t>
            </a:r>
            <a:endParaRPr/>
          </a:p>
        </p:txBody>
      </p:sp>
      <p:sp>
        <p:nvSpPr>
          <p:cNvPr id="15" name="Rechteck 14"/>
          <p:cNvSpPr/>
          <p:nvPr userDrawn="1"/>
        </p:nvSpPr>
        <p:spPr bwMode="auto">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800"/>
              <a:t> </a:t>
            </a:r>
            <a:endParaRPr/>
          </a:p>
        </p:txBody>
      </p:sp>
      <p:sp>
        <p:nvSpPr>
          <p:cNvPr id="17" name="Datumsplatzhalter 18"/>
          <p:cNvSpPr>
            <a:spLocks noGrp="1"/>
          </p:cNvSpPr>
          <p:nvPr>
            <p:ph type="dt" sz="half" idx="10"/>
          </p:nvPr>
        </p:nvSpPr>
        <p:spPr bwMode="auto">
          <a:xfrm>
            <a:off x="580260" y="6338729"/>
            <a:ext cx="2057400" cy="393256"/>
          </a:xfrm>
          <a:prstGeom prst="rect">
            <a:avLst/>
          </a:prstGeom>
        </p:spPr>
        <p:txBody>
          <a:bodyPr/>
          <a:lstStyle>
            <a:lvl1pPr>
              <a:defRPr sz="1200">
                <a:solidFill>
                  <a:schemeClr val="bg2">
                    <a:lumMod val="50000"/>
                  </a:schemeClr>
                </a:solidFill>
                <a:latin typeface="Arial"/>
                <a:cs typeface="Arial"/>
              </a:defRPr>
            </a:lvl1pPr>
          </a:lstStyle>
          <a:p>
            <a:pPr>
              <a:lnSpc>
                <a:spcPct val="150000"/>
              </a:lnSpc>
              <a:defRPr/>
            </a:pPr>
            <a:endParaRPr lang="de-DE"/>
          </a:p>
        </p:txBody>
      </p:sp>
      <p:sp>
        <p:nvSpPr>
          <p:cNvPr id="19" name="Foliennummernplatzhalter 20"/>
          <p:cNvSpPr>
            <a:spLocks noGrp="1"/>
          </p:cNvSpPr>
          <p:nvPr>
            <p:ph type="sldNum" sz="quarter" idx="12"/>
          </p:nvPr>
        </p:nvSpPr>
        <p:spPr bwMode="auto">
          <a:xfrm>
            <a:off x="6457950" y="6352795"/>
            <a:ext cx="2057400" cy="365125"/>
          </a:xfrm>
          <a:prstGeom prst="rect">
            <a:avLst/>
          </a:prstGeom>
        </p:spPr>
        <p:txBody>
          <a:bodyPr/>
          <a:lstStyle>
            <a:lvl1pPr algn="r">
              <a:lnSpc>
                <a:spcPct val="150000"/>
              </a:lnSpc>
              <a:defRPr sz="1200">
                <a:solidFill>
                  <a:schemeClr val="bg2">
                    <a:lumMod val="50000"/>
                  </a:schemeClr>
                </a:solidFill>
                <a:latin typeface="Arial"/>
                <a:cs typeface="Arial"/>
              </a:defRPr>
            </a:lvl1pPr>
          </a:lstStyle>
          <a:p>
            <a:pPr>
              <a:defRPr/>
            </a:pPr>
            <a:fld id="{C3752B7C-18A9-864D-BBCB-54A9F41B5594}" type="slidenum">
              <a:rPr lang="de-DE"/>
              <a:t>‹Nr.›</a:t>
            </a:fld>
            <a:endParaRPr lang="de-DE"/>
          </a:p>
        </p:txBody>
      </p:sp>
      <p:sp>
        <p:nvSpPr>
          <p:cNvPr id="20" name="Datumsplatzhalter 18"/>
          <p:cNvSpPr txBox="1"/>
          <p:nvPr userDrawn="1"/>
        </p:nvSpPr>
        <p:spPr bwMode="auto">
          <a:xfrm>
            <a:off x="3503518" y="6338729"/>
            <a:ext cx="2057400" cy="393256"/>
          </a:xfrm>
          <a:prstGeom prst="rect">
            <a:avLst/>
          </a:prstGeom>
        </p:spPr>
        <p:txBody>
          <a:bodyPr vert="horz" lIns="91440" tIns="45720" rIns="91440" bIns="45720" rtlCol="0" anchor="ctr"/>
          <a:lstStyle>
            <a:defPPr>
              <a:defRPr lang="en-US"/>
            </a:defPPr>
            <a:lvl1pPr marL="0" algn="l" defTabSz="457200">
              <a:defRPr sz="1200">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a:lnSpc>
                <a:spcPct val="150000"/>
              </a:lnSpc>
              <a:defRPr/>
            </a:pPr>
            <a:r>
              <a:rPr lang="de-DE">
                <a:solidFill>
                  <a:schemeClr val="bg2">
                    <a:lumMod val="50000"/>
                  </a:schemeClr>
                </a:solidFill>
                <a:latin typeface="Arial"/>
                <a:cs typeface="Arial"/>
              </a:rPr>
              <a:t>PIKAS (pikas.dzlm.de)  </a:t>
            </a:r>
            <a:endParaRPr lang="de-DE">
              <a:solidFill>
                <a:schemeClr val="bg2">
                  <a:lumMod val="50000"/>
                </a:schemeClr>
              </a:solidFill>
            </a:endParaRPr>
          </a:p>
        </p:txBody>
      </p:sp>
      <p:graphicFrame>
        <p:nvGraphicFramePr>
          <p:cNvPr id="7" name="Tabelle 7"/>
          <p:cNvGraphicFramePr>
            <a:graphicFrameLocks noGrp="1"/>
          </p:cNvGraphicFramePr>
          <p:nvPr userDrawn="1"/>
        </p:nvGraphicFramePr>
        <p:xfrm>
          <a:off x="1096422" y="1278082"/>
          <a:ext cx="7009509" cy="5054556"/>
        </p:xfrm>
        <a:graphic>
          <a:graphicData uri="http://schemas.openxmlformats.org/drawingml/2006/table">
            <a:tbl>
              <a:tblPr firstRow="1" bandRow="1"/>
              <a:tblGrid>
                <a:gridCol w="1091193">
                  <a:extLst>
                    <a:ext uri="{9D8B030D-6E8A-4147-A177-3AD203B41FA5}">
                      <a16:colId xmlns:a16="http://schemas.microsoft.com/office/drawing/2014/main" val="20000"/>
                    </a:ext>
                  </a:extLst>
                </a:gridCol>
                <a:gridCol w="4132162">
                  <a:extLst>
                    <a:ext uri="{9D8B030D-6E8A-4147-A177-3AD203B41FA5}">
                      <a16:colId xmlns:a16="http://schemas.microsoft.com/office/drawing/2014/main" val="20001"/>
                    </a:ext>
                  </a:extLst>
                </a:gridCol>
                <a:gridCol w="1786154">
                  <a:extLst>
                    <a:ext uri="{9D8B030D-6E8A-4147-A177-3AD203B41FA5}">
                      <a16:colId xmlns:a16="http://schemas.microsoft.com/office/drawing/2014/main" val="20002"/>
                    </a:ext>
                  </a:extLst>
                </a:gridCol>
              </a:tblGrid>
              <a:tr h="261351">
                <a:tc>
                  <a:txBody>
                    <a:bodyPr/>
                    <a:lstStyle/>
                    <a:p>
                      <a:pPr>
                        <a:defRPr/>
                      </a:pPr>
                      <a:r>
                        <a:rPr lang="de-DE" sz="1200" b="0">
                          <a:solidFill>
                            <a:srgbClr val="327D87"/>
                          </a:solidFill>
                          <a:latin typeface="Arial"/>
                          <a:ea typeface="Roboto"/>
                          <a:cs typeface="Arial"/>
                        </a:rPr>
                        <a:t>ZEIT</a:t>
                      </a:r>
                      <a:endParaRPr/>
                    </a:p>
                  </a:txBody>
                  <a:tcPr>
                    <a:lnL w="12700" algn="ctr">
                      <a:noFill/>
                    </a:lnL>
                    <a:lnR w="12700" algn="ctr">
                      <a:noFill/>
                    </a:lnR>
                    <a:lnT w="12700" algn="ctr">
                      <a:noFill/>
                    </a:lnT>
                    <a:lnB w="12700" algn="ctr">
                      <a:solidFill>
                        <a:schemeClr val="tx1"/>
                      </a:solidFill>
                    </a:lnB>
                    <a:noFill/>
                  </a:tcPr>
                </a:tc>
                <a:tc>
                  <a:txBody>
                    <a:bodyPr/>
                    <a:lstStyle/>
                    <a:p>
                      <a:pPr>
                        <a:defRPr/>
                      </a:pPr>
                      <a:r>
                        <a:rPr lang="de-DE" sz="1200" b="0">
                          <a:solidFill>
                            <a:srgbClr val="327D87"/>
                          </a:solidFill>
                          <a:latin typeface="Arial"/>
                          <a:ea typeface="Roboto"/>
                          <a:cs typeface="Arial"/>
                        </a:rPr>
                        <a:t>INHALT / AKTIVITÄT</a:t>
                      </a:r>
                      <a:endParaRPr/>
                    </a:p>
                  </a:txBody>
                  <a:tcPr>
                    <a:lnL w="12700" algn="ctr">
                      <a:noFill/>
                    </a:lnL>
                    <a:lnR w="12700" algn="ctr">
                      <a:noFill/>
                    </a:lnR>
                    <a:lnT w="12700" algn="ctr">
                      <a:noFill/>
                    </a:lnT>
                    <a:lnB w="12700" algn="ctr">
                      <a:solidFill>
                        <a:schemeClr val="tx1"/>
                      </a:solidFill>
                    </a:lnB>
                    <a:noFill/>
                  </a:tcPr>
                </a:tc>
                <a:tc>
                  <a:txBody>
                    <a:bodyPr/>
                    <a:lstStyle/>
                    <a:p>
                      <a:pPr>
                        <a:defRPr/>
                      </a:pPr>
                      <a:r>
                        <a:rPr lang="de-DE" sz="1200" b="0">
                          <a:solidFill>
                            <a:srgbClr val="327D87"/>
                          </a:solidFill>
                          <a:latin typeface="Arial"/>
                          <a:ea typeface="Roboto"/>
                          <a:cs typeface="Arial"/>
                        </a:rPr>
                        <a:t>MATERIAL / MEDIEN</a:t>
                      </a:r>
                      <a:endParaRPr/>
                    </a:p>
                  </a:txBody>
                  <a:tcPr>
                    <a:lnL w="12700" algn="ctr">
                      <a:noFill/>
                    </a:lnL>
                    <a:lnR w="12700" algn="ctr">
                      <a:noFill/>
                    </a:lnR>
                    <a:lnT w="12700" algn="ctr">
                      <a:noFill/>
                    </a:lnT>
                    <a:lnB w="12700" algn="ctr">
                      <a:solidFill>
                        <a:schemeClr val="tx1"/>
                      </a:solidFill>
                    </a:lnB>
                    <a:noFill/>
                  </a:tcPr>
                </a:tc>
                <a:extLst>
                  <a:ext uri="{0D108BD9-81ED-4DB2-BD59-A6C34878D82A}">
                    <a16:rowId xmlns:a16="http://schemas.microsoft.com/office/drawing/2014/main" val="10000"/>
                  </a:ext>
                </a:extLst>
              </a:tr>
              <a:tr h="609600">
                <a:tc>
                  <a:txBody>
                    <a:bodyPr/>
                    <a:lstStyle/>
                    <a:p>
                      <a:pPr marL="0" marR="0" lvl="0" indent="0" algn="ctr" defTabSz="914400">
                        <a:lnSpc>
                          <a:spcPct val="100000"/>
                        </a:lnSpc>
                        <a:spcBef>
                          <a:spcPts val="0"/>
                        </a:spcBef>
                        <a:spcAft>
                          <a:spcPts val="0"/>
                        </a:spcAft>
                        <a:buClrTx/>
                        <a:buSzTx/>
                        <a:buFontTx/>
                        <a:buNone/>
                        <a:defRPr/>
                      </a:pPr>
                      <a:r>
                        <a:rPr lang="de-DE" sz="1400" b="1">
                          <a:solidFill>
                            <a:schemeClr val="dk1"/>
                          </a:solidFill>
                          <a:latin typeface="Arial"/>
                          <a:ea typeface="Roboto"/>
                          <a:cs typeface="Arial"/>
                        </a:rPr>
                        <a:t>1. Phase:</a:t>
                      </a:r>
                      <a:endParaRPr lang="de-DE" sz="1400">
                        <a:solidFill>
                          <a:schemeClr val="dk1"/>
                        </a:solidFill>
                        <a:latin typeface="Arial"/>
                        <a:ea typeface="Roboto"/>
                        <a:cs typeface="Arial"/>
                      </a:endParaRPr>
                    </a:p>
                    <a:p>
                      <a:pPr algn="ctr">
                        <a:defRPr/>
                      </a:pPr>
                      <a:endParaRPr lang="de-DE" sz="1400">
                        <a:latin typeface="Arial"/>
                        <a:ea typeface="Roboto"/>
                        <a:cs typeface="Arial"/>
                      </a:endParaRPr>
                    </a:p>
                  </a:txBody>
                  <a:tcPr>
                    <a:lnL w="12700" algn="ctr">
                      <a:noFill/>
                    </a:lnL>
                    <a:lnR w="12700" algn="ctr">
                      <a:noFill/>
                    </a:lnR>
                    <a:lnT w="12700" algn="ctr">
                      <a:solidFill>
                        <a:schemeClr val="tx1"/>
                      </a:solidFill>
                    </a:lnT>
                    <a:lnB w="12700" algn="ctr">
                      <a:solidFill>
                        <a:schemeClr val="tx1"/>
                      </a:solidFill>
                    </a:lnB>
                    <a:noFill/>
                  </a:tcPr>
                </a:tc>
                <a:tc>
                  <a:txBody>
                    <a:bodyPr/>
                    <a:lstStyle/>
                    <a:p>
                      <a:pPr marL="0" marR="0" lvl="0" indent="0" algn="l" defTabSz="914400">
                        <a:lnSpc>
                          <a:spcPct val="100000"/>
                        </a:lnSpc>
                        <a:spcBef>
                          <a:spcPts val="0"/>
                        </a:spcBef>
                        <a:spcAft>
                          <a:spcPts val="0"/>
                        </a:spcAft>
                        <a:buClrTx/>
                        <a:buSzTx/>
                        <a:buFontTx/>
                        <a:buNone/>
                        <a:defRPr/>
                      </a:pPr>
                      <a:r>
                        <a:rPr lang="de-DE" sz="1400" b="1">
                          <a:solidFill>
                            <a:schemeClr val="dk1"/>
                          </a:solidFill>
                          <a:latin typeface="Arial"/>
                          <a:ea typeface="Roboto"/>
                          <a:cs typeface="Arial"/>
                        </a:rPr>
                        <a:t>Hintergründe zum gemeinsamen Gegenstand (ca. 10 min)</a:t>
                      </a:r>
                      <a:endParaRPr lang="de-DE" sz="1400">
                        <a:solidFill>
                          <a:schemeClr val="dk1"/>
                        </a:solidFill>
                        <a:latin typeface="Arial"/>
                        <a:ea typeface="Roboto"/>
                        <a:cs typeface="Arial"/>
                      </a:endParaRPr>
                    </a:p>
                  </a:txBody>
                  <a:tcPr>
                    <a:lnL w="12700" algn="ctr">
                      <a:noFill/>
                    </a:lnL>
                    <a:lnR w="12700" algn="ctr">
                      <a:noFill/>
                    </a:lnR>
                    <a:lnT w="12700" algn="ctr">
                      <a:solidFill>
                        <a:schemeClr val="tx1"/>
                      </a:solidFill>
                    </a:lnT>
                    <a:lnB w="12700" algn="ctr">
                      <a:solidFill>
                        <a:schemeClr val="tx1"/>
                      </a:solidFill>
                    </a:lnB>
                    <a:noFill/>
                  </a:tcPr>
                </a:tc>
                <a:tc>
                  <a:txBody>
                    <a:bodyPr/>
                    <a:lstStyle/>
                    <a:p>
                      <a:pPr>
                        <a:defRPr/>
                      </a:pPr>
                      <a:endParaRPr lang="de-DE">
                        <a:latin typeface="Arial"/>
                        <a:cs typeface="Arial"/>
                      </a:endParaRPr>
                    </a:p>
                  </a:txBody>
                  <a:tcPr>
                    <a:lnL w="12700" algn="ctr">
                      <a:noFill/>
                    </a:lnL>
                    <a:lnR w="12700" algn="ctr">
                      <a:noFill/>
                    </a:lnR>
                    <a:lnT w="12700" algn="ctr">
                      <a:solidFill>
                        <a:schemeClr val="tx1"/>
                      </a:solidFill>
                    </a:lnT>
                    <a:lnB w="12700" algn="ctr">
                      <a:solidFill>
                        <a:schemeClr val="tx1"/>
                      </a:solidFill>
                    </a:lnB>
                    <a:noFill/>
                  </a:tcPr>
                </a:tc>
                <a:extLst>
                  <a:ext uri="{0D108BD9-81ED-4DB2-BD59-A6C34878D82A}">
                    <a16:rowId xmlns:a16="http://schemas.microsoft.com/office/drawing/2014/main" val="10001"/>
                  </a:ext>
                </a:extLst>
              </a:tr>
              <a:tr h="609600">
                <a:tc>
                  <a:txBody>
                    <a:bodyPr/>
                    <a:lstStyle/>
                    <a:p>
                      <a:pPr algn="ctr">
                        <a:lnSpc>
                          <a:spcPct val="100000"/>
                        </a:lnSpc>
                        <a:spcAft>
                          <a:spcPts val="1200"/>
                        </a:spcAft>
                        <a:defRPr/>
                      </a:pPr>
                      <a:r>
                        <a:rPr lang="de-DE" sz="1200">
                          <a:latin typeface="Arial"/>
                          <a:ea typeface="Roboto"/>
                          <a:cs typeface="Arial"/>
                        </a:rPr>
                        <a:t>ca. 2‘</a:t>
                      </a:r>
                      <a:endParaRPr/>
                    </a:p>
                  </a:txBody>
                  <a:tcPr marL="45720" marR="45720">
                    <a:lnL w="12700" algn="ctr">
                      <a:noFill/>
                    </a:lnL>
                    <a:lnR w="12700" algn="ctr">
                      <a:noFill/>
                    </a:lnR>
                    <a:lnT w="12700" algn="ctr">
                      <a:solidFill>
                        <a:schemeClr val="tx1"/>
                      </a:solidFill>
                    </a:lnT>
                    <a:lnB w="12700" algn="ctr">
                      <a:noFill/>
                    </a:lnB>
                    <a:solidFill>
                      <a:srgbClr val="327D87">
                        <a:alpha val="20000"/>
                      </a:srgbClr>
                    </a:solidFill>
                  </a:tcPr>
                </a:tc>
                <a:tc>
                  <a:txBody>
                    <a:bodyPr/>
                    <a:lstStyle/>
                    <a:p>
                      <a:pPr>
                        <a:lnSpc>
                          <a:spcPct val="100000"/>
                        </a:lnSpc>
                        <a:spcAft>
                          <a:spcPts val="1200"/>
                        </a:spcAft>
                        <a:defRPr/>
                      </a:pPr>
                      <a:r>
                        <a:rPr lang="de-DE" sz="1200">
                          <a:latin typeface="Arial"/>
                          <a:ea typeface="Roboto"/>
                          <a:cs typeface="Arial"/>
                        </a:rPr>
                        <a:t>Input: Vorstellung des Programms </a:t>
                      </a:r>
                      <a:endParaRPr/>
                    </a:p>
                  </a:txBody>
                  <a:tcPr marL="45720" marR="45720">
                    <a:lnL w="12700" algn="ctr">
                      <a:noFill/>
                    </a:lnL>
                    <a:lnR w="12700" algn="ctr">
                      <a:noFill/>
                    </a:lnR>
                    <a:lnT w="12700" algn="ctr">
                      <a:solidFill>
                        <a:schemeClr val="tx1"/>
                      </a:solidFill>
                    </a:lnT>
                    <a:lnB w="12700" algn="ctr">
                      <a:noFill/>
                    </a:lnB>
                    <a:solidFill>
                      <a:srgbClr val="327D87">
                        <a:alpha val="20000"/>
                      </a:srgbClr>
                    </a:solidFill>
                  </a:tcPr>
                </a:tc>
                <a:tc>
                  <a:txBody>
                    <a:bodyPr/>
                    <a:lstStyle/>
                    <a:p>
                      <a:pPr>
                        <a:lnSpc>
                          <a:spcPct val="100000"/>
                        </a:lnSpc>
                        <a:spcAft>
                          <a:spcPts val="1200"/>
                        </a:spcAft>
                        <a:defRPr/>
                      </a:pPr>
                      <a:r>
                        <a:rPr lang="de-DE" sz="1200">
                          <a:latin typeface="Arial"/>
                          <a:ea typeface="Roboto"/>
                          <a:cs typeface="Arial"/>
                        </a:rPr>
                        <a:t>Folie 1</a:t>
                      </a:r>
                      <a:endParaRPr/>
                    </a:p>
                  </a:txBody>
                  <a:tcPr marL="45720" marR="45720">
                    <a:lnL w="12700" algn="ctr">
                      <a:noFill/>
                    </a:lnL>
                    <a:lnR w="12700" algn="ctr">
                      <a:noFill/>
                    </a:lnR>
                    <a:lnT w="12700" algn="ctr">
                      <a:solidFill>
                        <a:schemeClr val="tx1"/>
                      </a:solidFill>
                    </a:lnT>
                    <a:lnB w="12700" algn="ctr">
                      <a:noFill/>
                    </a:lnB>
                    <a:solidFill>
                      <a:srgbClr val="327D87">
                        <a:alpha val="20000"/>
                      </a:srgbClr>
                    </a:solidFill>
                  </a:tcPr>
                </a:tc>
                <a:extLst>
                  <a:ext uri="{0D108BD9-81ED-4DB2-BD59-A6C34878D82A}">
                    <a16:rowId xmlns:a16="http://schemas.microsoft.com/office/drawing/2014/main" val="10002"/>
                  </a:ext>
                </a:extLst>
              </a:tr>
              <a:tr h="609600">
                <a:tc>
                  <a:txBody>
                    <a:bodyPr/>
                    <a:lstStyle/>
                    <a:p>
                      <a:pPr marL="0" marR="0" lvl="0" indent="0" algn="ctr" defTabSz="914400">
                        <a:lnSpc>
                          <a:spcPct val="100000"/>
                        </a:lnSpc>
                        <a:spcBef>
                          <a:spcPts val="0"/>
                        </a:spcBef>
                        <a:spcAft>
                          <a:spcPts val="1200"/>
                        </a:spcAft>
                        <a:buClrTx/>
                        <a:buSzTx/>
                        <a:buFontTx/>
                        <a:buNone/>
                        <a:defRPr/>
                      </a:pPr>
                      <a:r>
                        <a:rPr lang="de-DE" sz="1200">
                          <a:solidFill>
                            <a:schemeClr val="dk1"/>
                          </a:solidFill>
                          <a:latin typeface="Arial"/>
                          <a:ea typeface="Roboto"/>
                          <a:cs typeface="Arial"/>
                        </a:rPr>
                        <a:t>ca. 8‘</a:t>
                      </a:r>
                      <a:endParaRPr/>
                    </a:p>
                    <a:p>
                      <a:pPr algn="ctr">
                        <a:lnSpc>
                          <a:spcPct val="100000"/>
                        </a:lnSpc>
                        <a:spcAft>
                          <a:spcPts val="1200"/>
                        </a:spcAft>
                        <a:defRPr/>
                      </a:pPr>
                      <a:endParaRPr lang="de-DE" sz="1200">
                        <a:latin typeface="Arial"/>
                        <a:ea typeface="Roboto"/>
                        <a:cs typeface="Arial"/>
                      </a:endParaRPr>
                    </a:p>
                  </a:txBody>
                  <a:tcPr marL="45720" marR="45720">
                    <a:lnL w="12700" algn="ctr">
                      <a:noFill/>
                    </a:lnL>
                    <a:lnR w="12700" algn="ctr">
                      <a:noFill/>
                    </a:lnR>
                    <a:lnT w="12700" algn="ctr">
                      <a:noFill/>
                    </a:lnT>
                    <a:lnB w="12700" algn="ctr">
                      <a:solidFill>
                        <a:schemeClr val="tx1"/>
                      </a:solidFill>
                    </a:lnB>
                    <a:solidFill>
                      <a:srgbClr val="327D87">
                        <a:alpha val="20000"/>
                      </a:srgbClr>
                    </a:solidFill>
                  </a:tcPr>
                </a:tc>
                <a:tc>
                  <a:txBody>
                    <a:bodyPr/>
                    <a:lstStyle/>
                    <a:p>
                      <a:pPr marL="0" marR="0" lvl="0" indent="0" algn="l" defTabSz="914400">
                        <a:lnSpc>
                          <a:spcPct val="100000"/>
                        </a:lnSpc>
                        <a:spcBef>
                          <a:spcPts val="0"/>
                        </a:spcBef>
                        <a:spcAft>
                          <a:spcPts val="1200"/>
                        </a:spcAft>
                        <a:buClrTx/>
                        <a:buSzTx/>
                        <a:buFontTx/>
                        <a:buNone/>
                        <a:defRPr/>
                      </a:pPr>
                      <a:r>
                        <a:rPr lang="de-DE" sz="1200">
                          <a:solidFill>
                            <a:schemeClr val="dk1"/>
                          </a:solidFill>
                          <a:latin typeface="Arial"/>
                          <a:ea typeface="Roboto"/>
                          <a:cs typeface="Arial"/>
                        </a:rPr>
                        <a:t>Input: Einführung der Charakteristika des gemeinsamen Lernens am gemeinsamen Gegenstand </a:t>
                      </a:r>
                      <a:endParaRPr/>
                    </a:p>
                  </a:txBody>
                  <a:tcPr marL="45720" marR="45720">
                    <a:lnL w="12700" algn="ctr">
                      <a:noFill/>
                    </a:lnL>
                    <a:lnR w="12700" algn="ctr">
                      <a:noFill/>
                    </a:lnR>
                    <a:lnT w="12700" algn="ctr">
                      <a:noFill/>
                    </a:lnT>
                    <a:lnB w="12700" algn="ctr">
                      <a:solidFill>
                        <a:schemeClr val="tx1"/>
                      </a:solidFill>
                    </a:lnB>
                    <a:solidFill>
                      <a:srgbClr val="327D87">
                        <a:alpha val="20000"/>
                      </a:srgbClr>
                    </a:solidFill>
                  </a:tcPr>
                </a:tc>
                <a:tc>
                  <a:txBody>
                    <a:bodyPr/>
                    <a:lstStyle/>
                    <a:p>
                      <a:pPr marL="0" marR="0" lvl="0" indent="0" algn="l" defTabSz="914400">
                        <a:lnSpc>
                          <a:spcPct val="100000"/>
                        </a:lnSpc>
                        <a:spcBef>
                          <a:spcPts val="0"/>
                        </a:spcBef>
                        <a:spcAft>
                          <a:spcPts val="1200"/>
                        </a:spcAft>
                        <a:buClrTx/>
                        <a:buSzTx/>
                        <a:buFontTx/>
                        <a:buNone/>
                        <a:defRPr/>
                      </a:pPr>
                      <a:r>
                        <a:rPr lang="de-DE" sz="1200">
                          <a:latin typeface="Arial"/>
                          <a:ea typeface="Roboto"/>
                          <a:cs typeface="Arial"/>
                        </a:rPr>
                        <a:t>Folie 2 - 9</a:t>
                      </a:r>
                      <a:endParaRPr/>
                    </a:p>
                    <a:p>
                      <a:pPr>
                        <a:lnSpc>
                          <a:spcPct val="100000"/>
                        </a:lnSpc>
                        <a:spcAft>
                          <a:spcPts val="1200"/>
                        </a:spcAft>
                        <a:defRPr/>
                      </a:pPr>
                      <a:endParaRPr lang="de-DE" sz="1200">
                        <a:latin typeface="Arial"/>
                        <a:ea typeface="Roboto"/>
                        <a:cs typeface="Arial"/>
                      </a:endParaRPr>
                    </a:p>
                  </a:txBody>
                  <a:tcPr marL="45720" marR="45720">
                    <a:lnL w="12700" algn="ctr">
                      <a:noFill/>
                    </a:lnL>
                    <a:lnR w="12700" algn="ctr">
                      <a:noFill/>
                    </a:lnR>
                    <a:lnT w="12700" algn="ctr">
                      <a:noFill/>
                    </a:lnT>
                    <a:lnB w="12700" algn="ctr">
                      <a:solidFill>
                        <a:schemeClr val="tx1"/>
                      </a:solidFill>
                    </a:lnB>
                    <a:solidFill>
                      <a:srgbClr val="327D87">
                        <a:alpha val="20000"/>
                      </a:srgbClr>
                    </a:solidFill>
                  </a:tcPr>
                </a:tc>
                <a:extLst>
                  <a:ext uri="{0D108BD9-81ED-4DB2-BD59-A6C34878D82A}">
                    <a16:rowId xmlns:a16="http://schemas.microsoft.com/office/drawing/2014/main" val="10003"/>
                  </a:ext>
                </a:extLst>
              </a:tr>
              <a:tr h="609600">
                <a:tc>
                  <a:txBody>
                    <a:bodyPr/>
                    <a:lstStyle/>
                    <a:p>
                      <a:pPr marL="0" marR="0" lvl="0" indent="0" algn="ctr" defTabSz="914400">
                        <a:lnSpc>
                          <a:spcPct val="100000"/>
                        </a:lnSpc>
                        <a:spcBef>
                          <a:spcPts val="0"/>
                        </a:spcBef>
                        <a:spcAft>
                          <a:spcPts val="0"/>
                        </a:spcAft>
                        <a:buClrTx/>
                        <a:buSzTx/>
                        <a:buFontTx/>
                        <a:buNone/>
                        <a:defRPr/>
                      </a:pPr>
                      <a:r>
                        <a:rPr lang="de-DE" sz="1400" b="1">
                          <a:solidFill>
                            <a:schemeClr val="dk1"/>
                          </a:solidFill>
                          <a:latin typeface="Arial"/>
                          <a:ea typeface="Roboto"/>
                          <a:cs typeface="Arial"/>
                        </a:rPr>
                        <a:t>2. Phase:</a:t>
                      </a:r>
                      <a:endParaRPr lang="de-DE" sz="1400">
                        <a:solidFill>
                          <a:schemeClr val="dk1"/>
                        </a:solidFill>
                        <a:latin typeface="Arial"/>
                        <a:ea typeface="Roboto"/>
                        <a:cs typeface="Arial"/>
                      </a:endParaRPr>
                    </a:p>
                  </a:txBody>
                  <a:tcPr>
                    <a:lnL w="12700" algn="ctr">
                      <a:noFill/>
                    </a:lnL>
                    <a:lnR w="12700" algn="ctr">
                      <a:noFill/>
                    </a:lnR>
                    <a:lnT w="12700" algn="ctr">
                      <a:solidFill>
                        <a:schemeClr val="tx1"/>
                      </a:solidFill>
                    </a:lnT>
                    <a:lnB w="12700" algn="ctr">
                      <a:solidFill>
                        <a:schemeClr val="tx1"/>
                      </a:solidFill>
                    </a:lnB>
                    <a:noFill/>
                  </a:tcPr>
                </a:tc>
                <a:tc>
                  <a:txBody>
                    <a:bodyPr/>
                    <a:lstStyle/>
                    <a:p>
                      <a:pPr marL="0" marR="0" lvl="0" indent="0" algn="l" defTabSz="914400">
                        <a:lnSpc>
                          <a:spcPct val="100000"/>
                        </a:lnSpc>
                        <a:spcBef>
                          <a:spcPts val="0"/>
                        </a:spcBef>
                        <a:spcAft>
                          <a:spcPts val="0"/>
                        </a:spcAft>
                        <a:buClrTx/>
                        <a:buSzTx/>
                        <a:buFontTx/>
                        <a:buNone/>
                        <a:defRPr/>
                      </a:pPr>
                      <a:r>
                        <a:rPr lang="de-DE" sz="1400" b="1">
                          <a:solidFill>
                            <a:schemeClr val="dk1"/>
                          </a:solidFill>
                          <a:latin typeface="Arial"/>
                          <a:ea typeface="Roboto"/>
                          <a:cs typeface="Arial"/>
                        </a:rPr>
                        <a:t>Diagnose von Lernenden-Voraussetzungen</a:t>
                      </a:r>
                      <a:endParaRPr/>
                    </a:p>
                    <a:p>
                      <a:pPr marL="0" marR="0" lvl="0" indent="0" algn="l" defTabSz="914400">
                        <a:lnSpc>
                          <a:spcPct val="100000"/>
                        </a:lnSpc>
                        <a:spcBef>
                          <a:spcPts val="0"/>
                        </a:spcBef>
                        <a:spcAft>
                          <a:spcPts val="0"/>
                        </a:spcAft>
                        <a:buClrTx/>
                        <a:buSzTx/>
                        <a:buFontTx/>
                        <a:buNone/>
                        <a:defRPr/>
                      </a:pPr>
                      <a:r>
                        <a:rPr lang="de-DE" sz="1400" b="1">
                          <a:solidFill>
                            <a:schemeClr val="dk1"/>
                          </a:solidFill>
                          <a:latin typeface="Arial"/>
                          <a:ea typeface="Roboto"/>
                          <a:cs typeface="Arial"/>
                        </a:rPr>
                        <a:t>(ca. 40 min)</a:t>
                      </a:r>
                      <a:endParaRPr lang="de-DE" sz="1400">
                        <a:solidFill>
                          <a:schemeClr val="dk1"/>
                        </a:solidFill>
                        <a:latin typeface="Arial"/>
                        <a:ea typeface="Roboto"/>
                        <a:cs typeface="Arial"/>
                      </a:endParaRPr>
                    </a:p>
                  </a:txBody>
                  <a:tcPr>
                    <a:lnL w="12700" algn="ctr">
                      <a:noFill/>
                    </a:lnL>
                    <a:lnR w="12700" algn="ctr">
                      <a:noFill/>
                    </a:lnR>
                    <a:lnT w="12700" algn="ctr">
                      <a:solidFill>
                        <a:schemeClr val="tx1"/>
                      </a:solidFill>
                    </a:lnT>
                    <a:lnB w="12700" algn="ctr">
                      <a:solidFill>
                        <a:schemeClr val="tx1"/>
                      </a:solidFill>
                    </a:lnB>
                    <a:noFill/>
                  </a:tcPr>
                </a:tc>
                <a:tc>
                  <a:txBody>
                    <a:bodyPr/>
                    <a:lstStyle/>
                    <a:p>
                      <a:pPr>
                        <a:defRPr/>
                      </a:pPr>
                      <a:endParaRPr lang="de-DE"/>
                    </a:p>
                  </a:txBody>
                  <a:tcPr>
                    <a:lnL w="12700" algn="ctr">
                      <a:noFill/>
                    </a:lnL>
                    <a:lnR w="12700" algn="ctr">
                      <a:noFill/>
                    </a:lnR>
                    <a:lnT w="12700" algn="ctr">
                      <a:solidFill>
                        <a:schemeClr val="tx1"/>
                      </a:solidFill>
                    </a:lnT>
                    <a:lnB w="12700" algn="ctr">
                      <a:solidFill>
                        <a:schemeClr val="tx1"/>
                      </a:solidFill>
                    </a:lnB>
                    <a:noFill/>
                  </a:tcPr>
                </a:tc>
                <a:extLst>
                  <a:ext uri="{0D108BD9-81ED-4DB2-BD59-A6C34878D82A}">
                    <a16:rowId xmlns:a16="http://schemas.microsoft.com/office/drawing/2014/main" val="10004"/>
                  </a:ext>
                </a:extLst>
              </a:tr>
              <a:tr h="609600">
                <a:tc>
                  <a:txBody>
                    <a:bodyPr/>
                    <a:lstStyle/>
                    <a:p>
                      <a:pPr algn="ctr">
                        <a:spcAft>
                          <a:spcPts val="0"/>
                        </a:spcAft>
                        <a:defRPr/>
                      </a:pPr>
                      <a:r>
                        <a:rPr lang="de-DE" sz="1200">
                          <a:latin typeface="Arial"/>
                          <a:ea typeface="Open Sans"/>
                          <a:cs typeface="Arial"/>
                        </a:rPr>
                        <a:t>ca. 20‘ </a:t>
                      </a:r>
                      <a:endParaRPr/>
                    </a:p>
                  </a:txBody>
                  <a:tcPr marL="35513" marR="35513" marT="17445" marB="17445">
                    <a:lnL w="12700" algn="ctr">
                      <a:noFill/>
                    </a:lnL>
                    <a:lnR w="12700" algn="ctr">
                      <a:noFill/>
                    </a:lnR>
                    <a:lnT w="12700" algn="ctr">
                      <a:solidFill>
                        <a:schemeClr val="tx1"/>
                      </a:solidFill>
                    </a:lnT>
                    <a:lnB w="12700" algn="ctr">
                      <a:noFill/>
                    </a:lnB>
                    <a:noFill/>
                  </a:tcPr>
                </a:tc>
                <a:tc>
                  <a:txBody>
                    <a:bodyPr/>
                    <a:lstStyle/>
                    <a:p>
                      <a:pPr>
                        <a:spcAft>
                          <a:spcPts val="0"/>
                        </a:spcAft>
                        <a:defRPr/>
                      </a:pPr>
                      <a:r>
                        <a:rPr lang="de-DE" sz="1200" b="0" i="0">
                          <a:solidFill>
                            <a:srgbClr val="327A86"/>
                          </a:solidFill>
                          <a:latin typeface="Arial"/>
                          <a:ea typeface="Open Sans"/>
                          <a:cs typeface="Arial"/>
                        </a:rPr>
                        <a:t>AKTIVITÄT A: Sortierung von Diagnoseaufgaben: </a:t>
                      </a:r>
                      <a:r>
                        <a:rPr lang="de-DE" sz="1200">
                          <a:latin typeface="Arial"/>
                          <a:ea typeface="Open Sans"/>
                          <a:cs typeface="Arial"/>
                        </a:rPr>
                        <a:t>Diagnose von Lernenden-Voraussetzungen und erste Strukturierung des Lerngegenstands (natürliche Zahlen)</a:t>
                      </a:r>
                      <a:endParaRPr/>
                    </a:p>
                  </a:txBody>
                  <a:tcPr marL="35513" marR="35513" marT="17445" marB="17445">
                    <a:lnL w="12700" algn="ctr">
                      <a:noFill/>
                    </a:lnL>
                    <a:lnR w="12700" algn="ctr">
                      <a:noFill/>
                    </a:lnR>
                    <a:lnT w="12700" algn="ctr">
                      <a:solidFill>
                        <a:schemeClr val="tx1"/>
                      </a:solidFill>
                    </a:lnT>
                    <a:lnB w="12700" algn="ctr">
                      <a:noFill/>
                    </a:lnB>
                    <a:noFill/>
                  </a:tcPr>
                </a:tc>
                <a:tc>
                  <a:txBody>
                    <a:bodyPr/>
                    <a:lstStyle/>
                    <a:p>
                      <a:pPr>
                        <a:spcAft>
                          <a:spcPts val="0"/>
                        </a:spcAft>
                        <a:defRPr/>
                      </a:pPr>
                      <a:r>
                        <a:rPr lang="de-DE" sz="1200">
                          <a:latin typeface="Arial"/>
                          <a:ea typeface="Times New Roman"/>
                          <a:cs typeface="Arial"/>
                        </a:rPr>
                        <a:t>„DZLM-Inklusiv und gemeinsam-BS2D-AM-Diagnose zu natürlichen Zahlen.docx“</a:t>
                      </a:r>
                      <a:endParaRPr/>
                    </a:p>
                  </a:txBody>
                  <a:tcPr marL="35513" marR="35513" marT="17445" marB="17445">
                    <a:lnL w="12700" algn="ctr">
                      <a:noFill/>
                    </a:lnL>
                    <a:lnR w="12700" algn="ctr">
                      <a:noFill/>
                    </a:lnR>
                    <a:lnT w="12700" algn="ctr">
                      <a:solidFill>
                        <a:schemeClr val="tx1"/>
                      </a:solidFill>
                    </a:lnT>
                    <a:lnB w="12700" algn="ctr">
                      <a:noFill/>
                    </a:lnB>
                    <a:noFill/>
                  </a:tcPr>
                </a:tc>
                <a:extLst>
                  <a:ext uri="{0D108BD9-81ED-4DB2-BD59-A6C34878D82A}">
                    <a16:rowId xmlns:a16="http://schemas.microsoft.com/office/drawing/2014/main" val="10005"/>
                  </a:ext>
                </a:extLst>
              </a:tr>
              <a:tr h="609600">
                <a:tc>
                  <a:txBody>
                    <a:bodyPr/>
                    <a:lstStyle/>
                    <a:p>
                      <a:pPr algn="ctr">
                        <a:spcAft>
                          <a:spcPts val="0"/>
                        </a:spcAft>
                        <a:defRPr/>
                      </a:pPr>
                      <a:r>
                        <a:rPr lang="de-DE" sz="1200">
                          <a:latin typeface="Arial"/>
                          <a:ea typeface="Open Sans"/>
                          <a:cs typeface="Arial"/>
                        </a:rPr>
                        <a:t>ca. 15‘ </a:t>
                      </a:r>
                      <a:endParaRPr/>
                    </a:p>
                  </a:txBody>
                  <a:tcPr marL="35513" marR="35513" marT="17445" marB="17445">
                    <a:lnL w="12700" algn="ctr">
                      <a:noFill/>
                    </a:lnL>
                    <a:lnR w="12700" algn="ctr">
                      <a:noFill/>
                    </a:lnR>
                    <a:lnT w="12700" algn="ctr">
                      <a:noFill/>
                    </a:lnT>
                    <a:lnB w="12700" algn="ctr">
                      <a:noFill/>
                    </a:lnB>
                    <a:noFill/>
                  </a:tcPr>
                </a:tc>
                <a:tc>
                  <a:txBody>
                    <a:bodyPr/>
                    <a:lstStyle/>
                    <a:p>
                      <a:pPr>
                        <a:spcAft>
                          <a:spcPts val="0"/>
                        </a:spcAft>
                        <a:defRPr/>
                      </a:pPr>
                      <a:r>
                        <a:rPr lang="de-DE" sz="1200">
                          <a:latin typeface="Arial"/>
                          <a:ea typeface="Open Sans"/>
                          <a:cs typeface="Arial"/>
                        </a:rPr>
                        <a:t>Gemeinsame Reflexion der Sortierung (ggf. fachliche Klärung)</a:t>
                      </a:r>
                      <a:endParaRPr/>
                    </a:p>
                  </a:txBody>
                  <a:tcPr marL="35513" marR="35513" marT="17445" marB="17445">
                    <a:lnL w="12700" algn="ctr">
                      <a:noFill/>
                    </a:lnL>
                    <a:lnR w="12700" algn="ctr">
                      <a:noFill/>
                    </a:lnR>
                    <a:lnT w="12700" algn="ctr">
                      <a:noFill/>
                    </a:lnT>
                    <a:lnB w="12700" algn="ctr">
                      <a:noFill/>
                    </a:lnB>
                    <a:noFill/>
                  </a:tcPr>
                </a:tc>
                <a:tc>
                  <a:txBody>
                    <a:bodyPr/>
                    <a:lstStyle/>
                    <a:p>
                      <a:pPr>
                        <a:spcAft>
                          <a:spcPts val="0"/>
                        </a:spcAft>
                        <a:defRPr/>
                      </a:pPr>
                      <a:r>
                        <a:rPr lang="de-DE" sz="1200">
                          <a:latin typeface="Arial"/>
                          <a:ea typeface="Times New Roman"/>
                          <a:cs typeface="Arial"/>
                        </a:rPr>
                        <a:t>Sammeln auf Flipchart bzw. Tafel (Scheren)</a:t>
                      </a:r>
                      <a:endParaRPr/>
                    </a:p>
                  </a:txBody>
                  <a:tcPr marL="35513" marR="35513" marT="17445" marB="17445">
                    <a:lnL w="12700" algn="ctr">
                      <a:noFill/>
                    </a:lnL>
                    <a:lnR w="12700" algn="ctr">
                      <a:noFill/>
                    </a:lnR>
                    <a:lnT w="12700" algn="ctr">
                      <a:noFill/>
                    </a:lnT>
                    <a:lnB w="12700" algn="ctr">
                      <a:noFill/>
                    </a:lnB>
                    <a:noFill/>
                  </a:tcPr>
                </a:tc>
                <a:extLst>
                  <a:ext uri="{0D108BD9-81ED-4DB2-BD59-A6C34878D82A}">
                    <a16:rowId xmlns:a16="http://schemas.microsoft.com/office/drawing/2014/main" val="10006"/>
                  </a:ext>
                </a:extLst>
              </a:tr>
              <a:tr h="351082">
                <a:tc>
                  <a:txBody>
                    <a:bodyPr/>
                    <a:lstStyle/>
                    <a:p>
                      <a:pPr algn="ctr">
                        <a:spcAft>
                          <a:spcPts val="0"/>
                        </a:spcAft>
                        <a:defRPr/>
                      </a:pPr>
                      <a:r>
                        <a:rPr lang="de-DE" sz="1200">
                          <a:latin typeface="Arial"/>
                          <a:ea typeface="Open Sans"/>
                          <a:cs typeface="Arial"/>
                        </a:rPr>
                        <a:t>ca. 5‘ </a:t>
                      </a:r>
                      <a:endParaRPr/>
                    </a:p>
                  </a:txBody>
                  <a:tcPr marL="35513" marR="35513" marT="17445" marB="17445">
                    <a:lnL w="12700" algn="ctr">
                      <a:noFill/>
                    </a:lnL>
                    <a:lnR w="12700" algn="ctr">
                      <a:noFill/>
                    </a:lnR>
                    <a:lnT w="12700" algn="ctr">
                      <a:noFill/>
                    </a:lnT>
                    <a:lnB w="12700" algn="ctr">
                      <a:solidFill>
                        <a:schemeClr val="tx1"/>
                      </a:solidFill>
                    </a:lnB>
                    <a:noFill/>
                  </a:tcPr>
                </a:tc>
                <a:tc>
                  <a:txBody>
                    <a:bodyPr/>
                    <a:lstStyle/>
                    <a:p>
                      <a:pPr>
                        <a:spcAft>
                          <a:spcPts val="0"/>
                        </a:spcAft>
                        <a:defRPr/>
                      </a:pPr>
                      <a:r>
                        <a:rPr lang="de-DE" sz="1200">
                          <a:latin typeface="Arial"/>
                          <a:ea typeface="Open Sans"/>
                          <a:cs typeface="Arial"/>
                        </a:rPr>
                        <a:t>Input zur Einordnung der Sortierung</a:t>
                      </a:r>
                      <a:endParaRPr/>
                    </a:p>
                  </a:txBody>
                  <a:tcPr marL="35513" marR="35513" marT="17445" marB="17445">
                    <a:lnL w="12700" algn="ctr">
                      <a:noFill/>
                    </a:lnL>
                    <a:lnR w="12700" algn="ctr">
                      <a:noFill/>
                    </a:lnR>
                    <a:lnT w="12700" algn="ctr">
                      <a:noFill/>
                    </a:lnT>
                    <a:lnB w="12700" algn="ctr">
                      <a:solidFill>
                        <a:schemeClr val="tx1"/>
                      </a:solidFill>
                    </a:lnB>
                    <a:noFill/>
                  </a:tcPr>
                </a:tc>
                <a:tc>
                  <a:txBody>
                    <a:bodyPr/>
                    <a:lstStyle/>
                    <a:p>
                      <a:pPr marL="0" marR="0" lvl="0" indent="0" algn="l" defTabSz="914400">
                        <a:lnSpc>
                          <a:spcPct val="100000"/>
                        </a:lnSpc>
                        <a:spcBef>
                          <a:spcPts val="0"/>
                        </a:spcBef>
                        <a:spcAft>
                          <a:spcPts val="1200"/>
                        </a:spcAft>
                        <a:buClrTx/>
                        <a:buSzTx/>
                        <a:buFontTx/>
                        <a:buNone/>
                        <a:defRPr/>
                      </a:pPr>
                      <a:r>
                        <a:rPr lang="de-DE" sz="1200">
                          <a:latin typeface="Arial"/>
                          <a:ea typeface="Roboto"/>
                          <a:cs typeface="Arial"/>
                        </a:rPr>
                        <a:t>Folie … - …</a:t>
                      </a:r>
                      <a:endParaRPr/>
                    </a:p>
                  </a:txBody>
                  <a:tcPr marL="35513" marR="35513" marT="17445" marB="17445">
                    <a:lnL w="12700" algn="ctr">
                      <a:noFill/>
                    </a:lnL>
                    <a:lnR w="12700" algn="ctr">
                      <a:noFill/>
                    </a:lnR>
                    <a:lnT w="12700" algn="ctr">
                      <a:noFill/>
                    </a:lnT>
                    <a:lnB w="12700" algn="ctr">
                      <a:solidFill>
                        <a:schemeClr val="tx1"/>
                      </a:solidFill>
                    </a:lnB>
                    <a:noFill/>
                  </a:tcPr>
                </a:tc>
                <a:extLst>
                  <a:ext uri="{0D108BD9-81ED-4DB2-BD59-A6C34878D82A}">
                    <a16:rowId xmlns:a16="http://schemas.microsoft.com/office/drawing/2014/main" val="10007"/>
                  </a:ext>
                </a:extLst>
              </a:tr>
              <a:tr h="614744">
                <a:tc>
                  <a:txBody>
                    <a:bodyPr/>
                    <a:lstStyle/>
                    <a:p>
                      <a:pPr>
                        <a:defRPr/>
                      </a:pPr>
                      <a:endParaRPr lang="de-DE"/>
                    </a:p>
                  </a:txBody>
                  <a:tcPr>
                    <a:lnL w="12700" algn="ctr">
                      <a:noFill/>
                    </a:lnL>
                    <a:lnR w="12700" algn="ctr">
                      <a:noFill/>
                    </a:lnR>
                    <a:lnT w="12700" algn="ctr">
                      <a:solidFill>
                        <a:schemeClr val="tx1"/>
                      </a:solidFill>
                    </a:lnT>
                    <a:lnB w="12700" algn="ctr">
                      <a:noFill/>
                    </a:lnB>
                    <a:noFill/>
                  </a:tcPr>
                </a:tc>
                <a:tc>
                  <a:txBody>
                    <a:bodyPr/>
                    <a:lstStyle/>
                    <a:p>
                      <a:pPr>
                        <a:defRPr/>
                      </a:pPr>
                      <a:endParaRPr lang="de-DE"/>
                    </a:p>
                  </a:txBody>
                  <a:tcPr>
                    <a:lnL w="12700" algn="ctr">
                      <a:noFill/>
                    </a:lnL>
                    <a:lnR w="12700" algn="ctr">
                      <a:noFill/>
                    </a:lnR>
                    <a:lnT w="12700" algn="ctr">
                      <a:solidFill>
                        <a:schemeClr val="tx1"/>
                      </a:solidFill>
                    </a:lnT>
                    <a:lnB w="12700" algn="ctr">
                      <a:noFill/>
                    </a:lnB>
                    <a:noFill/>
                  </a:tcPr>
                </a:tc>
                <a:tc>
                  <a:txBody>
                    <a:bodyPr/>
                    <a:lstStyle/>
                    <a:p>
                      <a:pPr>
                        <a:defRPr/>
                      </a:pPr>
                      <a:endParaRPr lang="de-DE"/>
                    </a:p>
                  </a:txBody>
                  <a:tcPr>
                    <a:lnL w="12700" algn="ctr">
                      <a:noFill/>
                    </a:lnL>
                    <a:lnR w="12700" algn="ctr">
                      <a:noFill/>
                    </a:lnR>
                    <a:lnT w="12700" algn="ctr">
                      <a:solidFill>
                        <a:schemeClr val="tx1"/>
                      </a:solidFill>
                    </a:lnT>
                    <a:lnB w="12700" algn="ctr">
                      <a:noFill/>
                    </a:lnB>
                    <a:noFill/>
                  </a:tcPr>
                </a:tc>
                <a:extLst>
                  <a:ext uri="{0D108BD9-81ED-4DB2-BD59-A6C34878D82A}">
                    <a16:rowId xmlns:a16="http://schemas.microsoft.com/office/drawing/2014/main" val="10008"/>
                  </a:ext>
                </a:extLst>
              </a:tr>
            </a:tbl>
          </a:graphicData>
        </a:graphic>
      </p:graphicFrame>
      <p:sp>
        <p:nvSpPr>
          <p:cNvPr id="9" name="Textfeld 8"/>
          <p:cNvSpPr txBox="1"/>
          <p:nvPr userDrawn="1"/>
        </p:nvSpPr>
        <p:spPr bwMode="auto">
          <a:xfrm rot="20907127">
            <a:off x="6825363" y="5394342"/>
            <a:ext cx="2335938" cy="646331"/>
          </a:xfrm>
          <a:prstGeom prst="rect">
            <a:avLst/>
          </a:prstGeom>
          <a:noFill/>
        </p:spPr>
        <p:txBody>
          <a:bodyPr wrap="square" rtlCol="0">
            <a:spAutoFit/>
          </a:bodyPr>
          <a:lstStyle/>
          <a:p>
            <a:pPr algn="ctr">
              <a:defRPr/>
            </a:pPr>
            <a:r>
              <a:rPr lang="de-DE" sz="3600" b="1">
                <a:solidFill>
                  <a:srgbClr val="327D87">
                    <a:alpha val="82719"/>
                  </a:srgbClr>
                </a:solidFill>
                <a:latin typeface="Arial"/>
                <a:cs typeface="Arial"/>
              </a:rPr>
              <a:t>BEISPIEL</a:t>
            </a:r>
            <a:endParaRPr/>
          </a:p>
        </p:txBody>
      </p:sp>
      <p:pic>
        <p:nvPicPr>
          <p:cNvPr id="12" name="Grafik 11"/>
          <p:cNvPicPr/>
          <p:nvPr userDrawn="1"/>
        </p:nvPicPr>
        <p:blipFill>
          <a:blip r:embed="rId2"/>
          <a:stretch/>
        </p:blipFill>
        <p:spPr bwMode="auto">
          <a:xfrm>
            <a:off x="121429" y="260617"/>
            <a:ext cx="855317" cy="73269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Hintergrundinfos Moderator:innen">
    <p:spTree>
      <p:nvGrpSpPr>
        <p:cNvPr id="1" name=""/>
        <p:cNvGrpSpPr/>
        <p:nvPr/>
      </p:nvGrpSpPr>
      <p:grpSpPr bwMode="auto">
        <a:xfrm>
          <a:off x="0" y="0"/>
          <a:ext cx="0" cy="0"/>
          <a:chOff x="0" y="0"/>
          <a:chExt cx="0" cy="0"/>
        </a:xfrm>
      </p:grpSpPr>
      <p:sp>
        <p:nvSpPr>
          <p:cNvPr id="13" name="Rechteck 12"/>
          <p:cNvSpPr/>
          <p:nvPr userDrawn="1"/>
        </p:nvSpPr>
        <p:spPr bwMode="auto">
          <a:xfrm>
            <a:off x="1" y="1070264"/>
            <a:ext cx="9144000" cy="5787737"/>
          </a:xfrm>
          <a:prstGeom prst="rect">
            <a:avLst/>
          </a:prstGeom>
          <a:solidFill>
            <a:srgbClr val="327D8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4" name="Titel 1"/>
          <p:cNvSpPr>
            <a:spLocks noGrp="1"/>
          </p:cNvSpPr>
          <p:nvPr>
            <p:ph type="title" hasCustomPrompt="1"/>
          </p:nvPr>
        </p:nvSpPr>
        <p:spPr bwMode="auto">
          <a:xfrm>
            <a:off x="1096424" y="382774"/>
            <a:ext cx="3143068" cy="603704"/>
          </a:xfrm>
          <a:prstGeom prst="rect">
            <a:avLst/>
          </a:prstGeom>
        </p:spPr>
        <p:txBody>
          <a:bodyPr>
            <a:normAutofit/>
          </a:bodyPr>
          <a:lstStyle>
            <a:lvl1pPr marL="9525" indent="0">
              <a:defRPr sz="2800" b="1">
                <a:latin typeface="Arial"/>
                <a:cs typeface="Arial"/>
              </a:defRPr>
            </a:lvl1pPr>
          </a:lstStyle>
          <a:p>
            <a:pPr>
              <a:defRPr/>
            </a:pPr>
            <a:r>
              <a:rPr lang="de-DE"/>
              <a:t>Hintergrundinfos</a:t>
            </a:r>
            <a:endParaRPr/>
          </a:p>
        </p:txBody>
      </p:sp>
      <p:sp>
        <p:nvSpPr>
          <p:cNvPr id="15" name="Rechteck 14"/>
          <p:cNvSpPr/>
          <p:nvPr userDrawn="1"/>
        </p:nvSpPr>
        <p:spPr bwMode="auto">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800"/>
              <a:t> </a:t>
            </a:r>
            <a:endParaRPr/>
          </a:p>
        </p:txBody>
      </p:sp>
      <p:sp>
        <p:nvSpPr>
          <p:cNvPr id="17" name="Datumsplatzhalter 18"/>
          <p:cNvSpPr>
            <a:spLocks noGrp="1"/>
          </p:cNvSpPr>
          <p:nvPr>
            <p:ph type="dt" sz="half" idx="10"/>
          </p:nvPr>
        </p:nvSpPr>
        <p:spPr bwMode="auto">
          <a:xfrm>
            <a:off x="580260" y="6338729"/>
            <a:ext cx="2057400" cy="393256"/>
          </a:xfrm>
          <a:prstGeom prst="rect">
            <a:avLst/>
          </a:prstGeom>
        </p:spPr>
        <p:txBody>
          <a:bodyPr/>
          <a:lstStyle>
            <a:lvl1pPr>
              <a:defRPr sz="1200">
                <a:solidFill>
                  <a:schemeClr val="bg2">
                    <a:lumMod val="50000"/>
                  </a:schemeClr>
                </a:solidFill>
                <a:latin typeface="Arial"/>
                <a:cs typeface="Arial"/>
              </a:defRPr>
            </a:lvl1pPr>
          </a:lstStyle>
          <a:p>
            <a:pPr>
              <a:lnSpc>
                <a:spcPct val="150000"/>
              </a:lnSpc>
              <a:defRPr/>
            </a:pPr>
            <a:endParaRPr lang="de-DE"/>
          </a:p>
        </p:txBody>
      </p:sp>
      <p:sp>
        <p:nvSpPr>
          <p:cNvPr id="19" name="Foliennummernplatzhalter 20"/>
          <p:cNvSpPr>
            <a:spLocks noGrp="1"/>
          </p:cNvSpPr>
          <p:nvPr>
            <p:ph type="sldNum" sz="quarter" idx="12"/>
          </p:nvPr>
        </p:nvSpPr>
        <p:spPr bwMode="auto">
          <a:xfrm>
            <a:off x="6457950" y="6352795"/>
            <a:ext cx="2057400" cy="365125"/>
          </a:xfrm>
          <a:prstGeom prst="rect">
            <a:avLst/>
          </a:prstGeom>
        </p:spPr>
        <p:txBody>
          <a:bodyPr/>
          <a:lstStyle>
            <a:lvl1pPr algn="r">
              <a:lnSpc>
                <a:spcPct val="150000"/>
              </a:lnSpc>
              <a:defRPr sz="1200">
                <a:solidFill>
                  <a:schemeClr val="bg2">
                    <a:lumMod val="50000"/>
                  </a:schemeClr>
                </a:solidFill>
                <a:latin typeface="Arial"/>
                <a:cs typeface="Arial"/>
              </a:defRPr>
            </a:lvl1pPr>
          </a:lstStyle>
          <a:p>
            <a:pPr>
              <a:defRPr/>
            </a:pPr>
            <a:fld id="{C3752B7C-18A9-864D-BBCB-54A9F41B5594}" type="slidenum">
              <a:rPr lang="de-DE"/>
              <a:t>‹Nr.›</a:t>
            </a:fld>
            <a:endParaRPr lang="de-DE"/>
          </a:p>
        </p:txBody>
      </p:sp>
      <p:sp>
        <p:nvSpPr>
          <p:cNvPr id="20" name="Datumsplatzhalter 18"/>
          <p:cNvSpPr txBox="1"/>
          <p:nvPr userDrawn="1"/>
        </p:nvSpPr>
        <p:spPr bwMode="auto">
          <a:xfrm>
            <a:off x="3503518" y="6338729"/>
            <a:ext cx="2057400" cy="393256"/>
          </a:xfrm>
          <a:prstGeom prst="rect">
            <a:avLst/>
          </a:prstGeom>
        </p:spPr>
        <p:txBody>
          <a:bodyPr vert="horz" lIns="91440" tIns="45720" rIns="91440" bIns="45720" rtlCol="0" anchor="ctr"/>
          <a:lstStyle>
            <a:defPPr>
              <a:defRPr lang="en-US"/>
            </a:defPPr>
            <a:lvl1pPr marL="0" algn="l" defTabSz="457200">
              <a:defRPr sz="1200">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a:lnSpc>
                <a:spcPct val="150000"/>
              </a:lnSpc>
              <a:defRPr/>
            </a:pPr>
            <a:r>
              <a:rPr lang="de-DE">
                <a:solidFill>
                  <a:schemeClr val="bg2">
                    <a:lumMod val="50000"/>
                  </a:schemeClr>
                </a:solidFill>
                <a:latin typeface="Arial"/>
                <a:cs typeface="Arial"/>
              </a:rPr>
              <a:t>PIKAS (pikas.dzlm.de)  </a:t>
            </a:r>
            <a:endParaRPr lang="de-DE">
              <a:solidFill>
                <a:schemeClr val="bg2">
                  <a:lumMod val="50000"/>
                </a:schemeClr>
              </a:solidFill>
            </a:endParaRPr>
          </a:p>
        </p:txBody>
      </p:sp>
      <p:sp>
        <p:nvSpPr>
          <p:cNvPr id="11" name="Textplatzhalter 23"/>
          <p:cNvSpPr>
            <a:spLocks noGrp="1"/>
          </p:cNvSpPr>
          <p:nvPr>
            <p:ph type="body" sz="quarter" idx="13" hasCustomPrompt="1"/>
          </p:nvPr>
        </p:nvSpPr>
        <p:spPr bwMode="auto">
          <a:xfrm>
            <a:off x="1096266" y="1194030"/>
            <a:ext cx="7009509" cy="445628"/>
          </a:xfrm>
          <a:prstGeom prst="rect">
            <a:avLst/>
          </a:prstGeom>
        </p:spPr>
        <p:txBody>
          <a:bodyPr/>
          <a:lstStyle>
            <a:lvl1pPr marL="0" marR="0" indent="0" algn="l" defTabSz="914400">
              <a:lnSpc>
                <a:spcPct val="150000"/>
              </a:lnSpc>
              <a:spcBef>
                <a:spcPts val="1000"/>
              </a:spcBef>
              <a:spcAft>
                <a:spcPts val="0"/>
              </a:spcAft>
              <a:buClrTx/>
              <a:buSzTx/>
              <a:buFont typeface="Arial"/>
              <a:buNone/>
              <a:defRPr sz="1600">
                <a:solidFill>
                  <a:srgbClr val="327D87"/>
                </a:solidFill>
                <a:latin typeface="Arial"/>
                <a:cs typeface="Arial"/>
              </a:defRPr>
            </a:lvl1pPr>
            <a:lvl2pPr marL="457200" indent="0">
              <a:buNone/>
              <a:defRPr/>
            </a:lvl2pPr>
          </a:lstStyle>
          <a:p>
            <a:pPr marL="0" marR="0" lvl="0" indent="0" algn="l" defTabSz="914400">
              <a:lnSpc>
                <a:spcPct val="150000"/>
              </a:lnSpc>
              <a:spcBef>
                <a:spcPts val="1000"/>
              </a:spcBef>
              <a:spcAft>
                <a:spcPts val="0"/>
              </a:spcAft>
              <a:buClrTx/>
              <a:buSzTx/>
              <a:buFont typeface="Arial"/>
              <a:buNone/>
              <a:defRPr/>
            </a:pPr>
            <a:r>
              <a:rPr lang="de-DE"/>
              <a:t>ÜBERSCHRIFT</a:t>
            </a:r>
            <a:endParaRPr/>
          </a:p>
          <a:p>
            <a:pPr lvl="0">
              <a:defRPr/>
            </a:pPr>
            <a:endParaRPr lang="de-DE"/>
          </a:p>
        </p:txBody>
      </p:sp>
      <p:sp>
        <p:nvSpPr>
          <p:cNvPr id="12" name="Inhaltsplatzhalter 2"/>
          <p:cNvSpPr>
            <a:spLocks noGrp="1"/>
          </p:cNvSpPr>
          <p:nvPr>
            <p:ph idx="1" hasCustomPrompt="1"/>
          </p:nvPr>
        </p:nvSpPr>
        <p:spPr bwMode="auto">
          <a:xfrm>
            <a:off x="1096423" y="1639658"/>
            <a:ext cx="7009509" cy="4527819"/>
          </a:xfrm>
          <a:prstGeom prst="rect">
            <a:avLst/>
          </a:prstGeom>
        </p:spPr>
        <p:txBody>
          <a:bodyPr anchor="t">
            <a:noAutofit/>
          </a:bodyPr>
          <a:lstStyle>
            <a:lvl1pPr marL="0" marR="0" indent="0" algn="l" defTabSz="914400">
              <a:lnSpc>
                <a:spcPct val="150000"/>
              </a:lnSpc>
              <a:spcBef>
                <a:spcPts val="1000"/>
              </a:spcBef>
              <a:spcAft>
                <a:spcPts val="0"/>
              </a:spcAft>
              <a:buClrTx/>
              <a:buSzTx/>
              <a:buFont typeface="Arial"/>
              <a:buNone/>
              <a:defRPr sz="1800" b="0">
                <a:solidFill>
                  <a:schemeClr val="tx1"/>
                </a:solidFill>
                <a:latin typeface="Arial"/>
                <a:cs typeface="Arial"/>
              </a:defRPr>
            </a:lvl1pPr>
            <a:lvl2pPr marL="457200" marR="0" indent="0" algn="l" defTabSz="914400">
              <a:lnSpc>
                <a:spcPct val="150000"/>
              </a:lnSpc>
              <a:spcBef>
                <a:spcPts val="500"/>
              </a:spcBef>
              <a:spcAft>
                <a:spcPts val="0"/>
              </a:spcAft>
              <a:buClrTx/>
              <a:buSzTx/>
              <a:buFont typeface="Arial"/>
              <a:buNone/>
              <a:defRPr sz="2000">
                <a:latin typeface="Arial"/>
                <a:cs typeface="Arial"/>
              </a:defRPr>
            </a:lvl2pPr>
            <a:lvl3pPr marL="914400" indent="0">
              <a:buNone/>
              <a:defRPr sz="1600">
                <a:latin typeface="Arial"/>
                <a:cs typeface="Arial"/>
              </a:defRPr>
            </a:lvl3pPr>
            <a:lvl4pPr>
              <a:defRPr>
                <a:latin typeface="Arial"/>
                <a:cs typeface="Arial"/>
              </a:defRPr>
            </a:lvl4pPr>
            <a:lvl5pPr>
              <a:defRPr>
                <a:latin typeface="Arial"/>
                <a:cs typeface="Arial"/>
              </a:defRPr>
            </a:lvl5pPr>
          </a:lstStyle>
          <a:p>
            <a:pPr lvl="0">
              <a:defRPr/>
            </a:pPr>
            <a:r>
              <a:rPr lang="de-DE"/>
              <a:t>Lorem ipsum dolor…</a:t>
            </a:r>
            <a:endParaRPr/>
          </a:p>
          <a:p>
            <a:pPr lvl="0">
              <a:defRPr/>
            </a:pPr>
            <a:endParaRPr lang="de-DE"/>
          </a:p>
        </p:txBody>
      </p:sp>
      <p:sp>
        <p:nvSpPr>
          <p:cNvPr id="16" name="Titel 1"/>
          <p:cNvSpPr txBox="1"/>
          <p:nvPr userDrawn="1"/>
        </p:nvSpPr>
        <p:spPr bwMode="auto">
          <a:xfrm>
            <a:off x="4166936" y="499651"/>
            <a:ext cx="4761164" cy="364318"/>
          </a:xfrm>
          <a:prstGeom prst="rect">
            <a:avLst/>
          </a:prstGeom>
        </p:spPr>
        <p:txBody>
          <a:bodyPr>
            <a:normAutofit fontScale="85000" lnSpcReduction="20000"/>
          </a:bodyPr>
          <a:lstStyle>
            <a:lvl1pPr marL="9525" indent="0" algn="l" defTabSz="914400">
              <a:lnSpc>
                <a:spcPct val="90000"/>
              </a:lnSpc>
              <a:spcBef>
                <a:spcPts val="0"/>
              </a:spcBef>
              <a:buNone/>
              <a:defRPr sz="2800" b="1">
                <a:solidFill>
                  <a:schemeClr val="tx1"/>
                </a:solidFill>
                <a:latin typeface="Arial"/>
                <a:ea typeface="+mj-ea"/>
                <a:cs typeface="Arial"/>
              </a:defRPr>
            </a:lvl1pPr>
          </a:lstStyle>
          <a:p>
            <a:pPr>
              <a:defRPr/>
            </a:pPr>
            <a:r>
              <a:rPr lang="de-DE" b="0"/>
              <a:t>FÜR MODERATOR:INNEN</a:t>
            </a:r>
            <a:endParaRPr lang="de-DE"/>
          </a:p>
        </p:txBody>
      </p:sp>
      <p:pic>
        <p:nvPicPr>
          <p:cNvPr id="21" name="Grafik 20"/>
          <p:cNvPicPr/>
          <p:nvPr userDrawn="1"/>
        </p:nvPicPr>
        <p:blipFill>
          <a:blip r:embed="rId2"/>
          <a:stretch/>
        </p:blipFill>
        <p:spPr bwMode="auto">
          <a:xfrm>
            <a:off x="121429" y="260617"/>
            <a:ext cx="855317" cy="732691"/>
          </a:xfrm>
          <a:prstGeom prst="rect">
            <a:avLst/>
          </a:prstGeom>
        </p:spPr>
      </p:pic>
      <p:sp>
        <p:nvSpPr>
          <p:cNvPr id="22" name="Rechteck 21"/>
          <p:cNvSpPr/>
          <p:nvPr userDrawn="1"/>
        </p:nvSpPr>
        <p:spPr bwMode="auto">
          <a:xfrm>
            <a:off x="5416952" y="39947"/>
            <a:ext cx="3744749" cy="246221"/>
          </a:xfrm>
          <a:prstGeom prst="rect">
            <a:avLst/>
          </a:prstGeom>
        </p:spPr>
        <p:txBody>
          <a:bodyPr wrap="square">
            <a:spAutoFit/>
          </a:bodyPr>
          <a:lstStyle/>
          <a:p>
            <a:pPr algn="ctr">
              <a:defRPr/>
            </a:pPr>
            <a:r>
              <a:rPr lang="de-DE" sz="1000">
                <a:solidFill>
                  <a:srgbClr val="327D87"/>
                </a:solidFill>
                <a:latin typeface="Arial"/>
                <a:cs typeface="Arial"/>
              </a:rPr>
              <a:t>NUR FÜR MODERATOR:INNEN SICHTBAR, GGF. PRÜFEN.</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Aufzählung">
    <p:spTree>
      <p:nvGrpSpPr>
        <p:cNvPr id="1" name=""/>
        <p:cNvGrpSpPr/>
        <p:nvPr/>
      </p:nvGrpSpPr>
      <p:grpSpPr bwMode="auto">
        <a:xfrm>
          <a:off x="0" y="0"/>
          <a:ext cx="0" cy="0"/>
          <a:chOff x="0" y="0"/>
          <a:chExt cx="0" cy="0"/>
        </a:xfrm>
      </p:grpSpPr>
      <p:cxnSp>
        <p:nvCxnSpPr>
          <p:cNvPr id="7" name="Gerade Verbindung 6"/>
          <p:cNvCxnSpPr>
            <a:cxnSpLocks/>
          </p:cNvCxnSpPr>
          <p:nvPr userDrawn="1"/>
        </p:nvCxnSpPr>
        <p:spPr bwMode="auto">
          <a:xfrm>
            <a:off x="50006" y="1045056"/>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3" name="Titel 1"/>
          <p:cNvSpPr>
            <a:spLocks noGrp="1"/>
          </p:cNvSpPr>
          <p:nvPr>
            <p:ph type="title"/>
          </p:nvPr>
        </p:nvSpPr>
        <p:spPr bwMode="auto">
          <a:xfrm>
            <a:off x="1096423" y="382774"/>
            <a:ext cx="7009509" cy="603704"/>
          </a:xfrm>
          <a:prstGeom prst="rect">
            <a:avLst/>
          </a:prstGeom>
        </p:spPr>
        <p:txBody>
          <a:bodyPr>
            <a:normAutofit/>
          </a:bodyPr>
          <a:lstStyle>
            <a:lvl1pPr marL="9525" indent="0">
              <a:defRPr sz="2800" b="1">
                <a:latin typeface="Arial"/>
                <a:cs typeface="Arial"/>
              </a:defRPr>
            </a:lvl1pPr>
          </a:lstStyle>
          <a:p>
            <a:pPr>
              <a:defRPr/>
            </a:pPr>
            <a:r>
              <a:rPr lang="de-DE"/>
              <a:t>Mastertitelformat</a:t>
            </a:r>
            <a:endParaRPr/>
          </a:p>
        </p:txBody>
      </p:sp>
      <p:sp>
        <p:nvSpPr>
          <p:cNvPr id="24" name="Textplatzhalter 23"/>
          <p:cNvSpPr>
            <a:spLocks noGrp="1"/>
          </p:cNvSpPr>
          <p:nvPr>
            <p:ph type="body" sz="quarter" idx="13" hasCustomPrompt="1"/>
          </p:nvPr>
        </p:nvSpPr>
        <p:spPr bwMode="auto">
          <a:xfrm>
            <a:off x="1096266" y="1194030"/>
            <a:ext cx="7009509" cy="445628"/>
          </a:xfrm>
          <a:prstGeom prst="rect">
            <a:avLst/>
          </a:prstGeom>
        </p:spPr>
        <p:txBody>
          <a:bodyPr/>
          <a:lstStyle>
            <a:lvl1pPr marL="0" marR="0" indent="0" algn="l" defTabSz="914400">
              <a:lnSpc>
                <a:spcPct val="150000"/>
              </a:lnSpc>
              <a:spcBef>
                <a:spcPts val="1000"/>
              </a:spcBef>
              <a:spcAft>
                <a:spcPts val="0"/>
              </a:spcAft>
              <a:buClrTx/>
              <a:buSzTx/>
              <a:buFont typeface="Arial"/>
              <a:buNone/>
              <a:defRPr sz="1600">
                <a:solidFill>
                  <a:srgbClr val="327D87"/>
                </a:solidFill>
                <a:latin typeface="Arial"/>
                <a:cs typeface="Arial"/>
              </a:defRPr>
            </a:lvl1pPr>
            <a:lvl2pPr marL="457200" indent="0">
              <a:buNone/>
              <a:defRPr/>
            </a:lvl2pPr>
          </a:lstStyle>
          <a:p>
            <a:pPr marL="0" marR="0" lvl="0" indent="0" algn="l" defTabSz="914400">
              <a:lnSpc>
                <a:spcPct val="150000"/>
              </a:lnSpc>
              <a:spcBef>
                <a:spcPts val="1000"/>
              </a:spcBef>
              <a:spcAft>
                <a:spcPts val="0"/>
              </a:spcAft>
              <a:buClrTx/>
              <a:buSzTx/>
              <a:buFont typeface="Arial"/>
              <a:buNone/>
              <a:defRPr/>
            </a:pPr>
            <a:r>
              <a:rPr lang="de-DE"/>
              <a:t>ÜBERSCHRIFT AUFZÄHLUNG</a:t>
            </a:r>
            <a:endParaRPr/>
          </a:p>
          <a:p>
            <a:pPr lvl="0">
              <a:defRPr/>
            </a:pPr>
            <a:endParaRPr lang="de-DE"/>
          </a:p>
        </p:txBody>
      </p:sp>
      <p:sp>
        <p:nvSpPr>
          <p:cNvPr id="25" name="Inhaltsplatzhalter 2"/>
          <p:cNvSpPr>
            <a:spLocks noGrp="1"/>
          </p:cNvSpPr>
          <p:nvPr>
            <p:ph idx="1" hasCustomPrompt="1"/>
          </p:nvPr>
        </p:nvSpPr>
        <p:spPr bwMode="auto">
          <a:xfrm>
            <a:off x="1096423" y="1748860"/>
            <a:ext cx="7009509" cy="4418617"/>
          </a:xfrm>
          <a:prstGeom prst="rect">
            <a:avLst/>
          </a:prstGeom>
        </p:spPr>
        <p:txBody>
          <a:bodyPr anchor="t">
            <a:noAutofit/>
          </a:bodyPr>
          <a:lstStyle>
            <a:lvl1pPr marL="285750" marR="0" indent="-285750" algn="l" defTabSz="914400">
              <a:lnSpc>
                <a:spcPct val="150000"/>
              </a:lnSpc>
              <a:spcBef>
                <a:spcPts val="1000"/>
              </a:spcBef>
              <a:spcAft>
                <a:spcPts val="0"/>
              </a:spcAft>
              <a:buClrTx/>
              <a:buSzTx/>
              <a:buFont typeface="Arial"/>
              <a:buChar char="•"/>
              <a:defRPr sz="1800" b="0">
                <a:solidFill>
                  <a:schemeClr val="tx1"/>
                </a:solidFill>
                <a:latin typeface="Arial"/>
                <a:cs typeface="Arial"/>
              </a:defRPr>
            </a:lvl1pPr>
            <a:lvl2pPr marL="457200" marR="0" indent="0" algn="l" defTabSz="914400">
              <a:lnSpc>
                <a:spcPct val="150000"/>
              </a:lnSpc>
              <a:spcBef>
                <a:spcPts val="500"/>
              </a:spcBef>
              <a:spcAft>
                <a:spcPts val="0"/>
              </a:spcAft>
              <a:buClrTx/>
              <a:buSzTx/>
              <a:buFont typeface="Arial"/>
              <a:buNone/>
              <a:defRPr sz="2000">
                <a:latin typeface="Arial"/>
                <a:cs typeface="Arial"/>
              </a:defRPr>
            </a:lvl2pPr>
            <a:lvl3pPr marL="914400" indent="0">
              <a:buNone/>
              <a:defRPr sz="1600">
                <a:latin typeface="Arial"/>
                <a:cs typeface="Arial"/>
              </a:defRPr>
            </a:lvl3pPr>
            <a:lvl4pPr>
              <a:defRPr>
                <a:latin typeface="Arial"/>
                <a:cs typeface="Arial"/>
              </a:defRPr>
            </a:lvl4pPr>
            <a:lvl5pPr>
              <a:defRPr>
                <a:latin typeface="Arial"/>
                <a:cs typeface="Arial"/>
              </a:defRPr>
            </a:lvl5pPr>
          </a:lstStyle>
          <a:p>
            <a:pPr lvl="0">
              <a:defRPr/>
            </a:pPr>
            <a:r>
              <a:rPr lang="de-DE"/>
              <a:t>Lorem ipsum dolor…</a:t>
            </a:r>
            <a:endParaRPr/>
          </a:p>
          <a:p>
            <a:pPr marL="285750" marR="0" lvl="0" indent="-285750" algn="l" defTabSz="914400">
              <a:lnSpc>
                <a:spcPct val="150000"/>
              </a:lnSpc>
              <a:spcBef>
                <a:spcPts val="1000"/>
              </a:spcBef>
              <a:spcAft>
                <a:spcPts val="0"/>
              </a:spcAft>
              <a:buClrTx/>
              <a:buSzTx/>
              <a:buFont typeface="Arial"/>
              <a:buChar char="•"/>
              <a:defRPr/>
            </a:pPr>
            <a:r>
              <a:rPr lang="de-DE"/>
              <a:t>Lorem ipsum dolor…</a:t>
            </a:r>
            <a:endParaRPr/>
          </a:p>
          <a:p>
            <a:pPr marL="285750" marR="0" lvl="0" indent="-285750" algn="l" defTabSz="914400">
              <a:lnSpc>
                <a:spcPct val="150000"/>
              </a:lnSpc>
              <a:spcBef>
                <a:spcPts val="1000"/>
              </a:spcBef>
              <a:spcAft>
                <a:spcPts val="0"/>
              </a:spcAft>
              <a:buClrTx/>
              <a:buSzTx/>
              <a:buFont typeface="Arial"/>
              <a:buChar char="•"/>
              <a:defRPr/>
            </a:pPr>
            <a:r>
              <a:rPr lang="de-DE"/>
              <a:t>Lorem ipsum dolor…</a:t>
            </a:r>
            <a:endParaRPr/>
          </a:p>
          <a:p>
            <a:pPr marL="285750" marR="0" lvl="0" indent="-285750" algn="l" defTabSz="914400">
              <a:lnSpc>
                <a:spcPct val="150000"/>
              </a:lnSpc>
              <a:spcBef>
                <a:spcPts val="1000"/>
              </a:spcBef>
              <a:spcAft>
                <a:spcPts val="0"/>
              </a:spcAft>
              <a:buClrTx/>
              <a:buSzTx/>
              <a:buFont typeface="Arial"/>
              <a:buChar char="•"/>
              <a:defRPr/>
            </a:pPr>
            <a:endParaRPr lang="de-DE"/>
          </a:p>
          <a:p>
            <a:pPr lvl="0">
              <a:defRPr/>
            </a:pPr>
            <a:endParaRPr lang="de-DE"/>
          </a:p>
          <a:p>
            <a:pPr lvl="0">
              <a:defRPr/>
            </a:pPr>
            <a:endParaRPr lang="de-DE"/>
          </a:p>
        </p:txBody>
      </p:sp>
      <p:sp>
        <p:nvSpPr>
          <p:cNvPr id="12" name="Rechteck 11"/>
          <p:cNvSpPr/>
          <p:nvPr userDrawn="1"/>
        </p:nvSpPr>
        <p:spPr bwMode="auto">
          <a:xfrm>
            <a:off x="1" y="6268157"/>
            <a:ext cx="9144000" cy="58984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4" name="Rechteck 13"/>
          <p:cNvSpPr/>
          <p:nvPr userDrawn="1"/>
        </p:nvSpPr>
        <p:spPr bwMode="auto">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800"/>
              <a:t> </a:t>
            </a:r>
            <a:endParaRPr/>
          </a:p>
        </p:txBody>
      </p:sp>
      <p:sp>
        <p:nvSpPr>
          <p:cNvPr id="15" name="Datumsplatzhalter 18"/>
          <p:cNvSpPr>
            <a:spLocks noGrp="1"/>
          </p:cNvSpPr>
          <p:nvPr>
            <p:ph type="dt" sz="half" idx="10"/>
          </p:nvPr>
        </p:nvSpPr>
        <p:spPr bwMode="auto">
          <a:xfrm>
            <a:off x="580260" y="6338729"/>
            <a:ext cx="2057400" cy="393256"/>
          </a:xfrm>
          <a:prstGeom prst="rect">
            <a:avLst/>
          </a:prstGeom>
        </p:spPr>
        <p:txBody>
          <a:bodyPr/>
          <a:lstStyle>
            <a:lvl1pPr>
              <a:defRPr sz="1200">
                <a:solidFill>
                  <a:schemeClr val="bg2">
                    <a:lumMod val="50000"/>
                  </a:schemeClr>
                </a:solidFill>
                <a:latin typeface="Arial"/>
                <a:cs typeface="Arial"/>
              </a:defRPr>
            </a:lvl1pPr>
          </a:lstStyle>
          <a:p>
            <a:pPr>
              <a:lnSpc>
                <a:spcPct val="150000"/>
              </a:lnSpc>
              <a:defRPr/>
            </a:pPr>
            <a:endParaRPr lang="de-DE"/>
          </a:p>
        </p:txBody>
      </p:sp>
      <p:sp>
        <p:nvSpPr>
          <p:cNvPr id="18" name="Foliennummernplatzhalter 20"/>
          <p:cNvSpPr>
            <a:spLocks noGrp="1"/>
          </p:cNvSpPr>
          <p:nvPr>
            <p:ph type="sldNum" sz="quarter" idx="12"/>
          </p:nvPr>
        </p:nvSpPr>
        <p:spPr bwMode="auto">
          <a:xfrm>
            <a:off x="6457950" y="6352795"/>
            <a:ext cx="2057400" cy="365125"/>
          </a:xfrm>
          <a:prstGeom prst="rect">
            <a:avLst/>
          </a:prstGeom>
        </p:spPr>
        <p:txBody>
          <a:bodyPr/>
          <a:lstStyle>
            <a:lvl1pPr algn="r">
              <a:lnSpc>
                <a:spcPct val="150000"/>
              </a:lnSpc>
              <a:defRPr sz="1200">
                <a:solidFill>
                  <a:schemeClr val="bg2">
                    <a:lumMod val="50000"/>
                  </a:schemeClr>
                </a:solidFill>
                <a:latin typeface="Arial"/>
                <a:cs typeface="Arial"/>
              </a:defRPr>
            </a:lvl1pPr>
          </a:lstStyle>
          <a:p>
            <a:pPr>
              <a:defRPr/>
            </a:pPr>
            <a:fld id="{C3752B7C-18A9-864D-BBCB-54A9F41B5594}" type="slidenum">
              <a:rPr lang="de-DE"/>
              <a:t>‹Nr.›</a:t>
            </a:fld>
            <a:endParaRPr lang="de-DE"/>
          </a:p>
        </p:txBody>
      </p:sp>
      <p:sp>
        <p:nvSpPr>
          <p:cNvPr id="19" name="Datumsplatzhalter 18"/>
          <p:cNvSpPr txBox="1"/>
          <p:nvPr userDrawn="1"/>
        </p:nvSpPr>
        <p:spPr bwMode="auto">
          <a:xfrm>
            <a:off x="3503518" y="6338729"/>
            <a:ext cx="2057400" cy="393256"/>
          </a:xfrm>
          <a:prstGeom prst="rect">
            <a:avLst/>
          </a:prstGeom>
        </p:spPr>
        <p:txBody>
          <a:bodyPr vert="horz" lIns="91440" tIns="45720" rIns="91440" bIns="45720" rtlCol="0" anchor="ctr"/>
          <a:lstStyle>
            <a:defPPr>
              <a:defRPr lang="en-US"/>
            </a:defPPr>
            <a:lvl1pPr marL="0" algn="l" defTabSz="457200">
              <a:defRPr sz="1200">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a:lnSpc>
                <a:spcPct val="150000"/>
              </a:lnSpc>
              <a:defRPr/>
            </a:pPr>
            <a:r>
              <a:rPr lang="de-DE">
                <a:solidFill>
                  <a:schemeClr val="bg2">
                    <a:lumMod val="50000"/>
                  </a:schemeClr>
                </a:solidFill>
                <a:latin typeface="Arial"/>
                <a:cs typeface="Arial"/>
              </a:rPr>
              <a:t>PIKAS (pikas.dzlm.de)  </a:t>
            </a:r>
            <a:endParaRPr lang="de-DE">
              <a:solidFill>
                <a:schemeClr val="bg2">
                  <a:lumMod val="50000"/>
                </a:schemeClr>
              </a:solidFill>
            </a:endParaRPr>
          </a:p>
        </p:txBody>
      </p:sp>
      <p:pic>
        <p:nvPicPr>
          <p:cNvPr id="17" name="Grafik 16"/>
          <p:cNvPicPr/>
          <p:nvPr userDrawn="1"/>
        </p:nvPicPr>
        <p:blipFill>
          <a:blip r:embed="rId2"/>
          <a:stretch/>
        </p:blipFill>
        <p:spPr bwMode="auto">
          <a:xfrm>
            <a:off x="121429" y="260617"/>
            <a:ext cx="855317" cy="73269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Zitat">
    <p:spTree>
      <p:nvGrpSpPr>
        <p:cNvPr id="1" name=""/>
        <p:cNvGrpSpPr/>
        <p:nvPr/>
      </p:nvGrpSpPr>
      <p:grpSpPr bwMode="auto">
        <a:xfrm>
          <a:off x="0" y="0"/>
          <a:ext cx="0" cy="0"/>
          <a:chOff x="0" y="0"/>
          <a:chExt cx="0" cy="0"/>
        </a:xfrm>
      </p:grpSpPr>
      <p:sp>
        <p:nvSpPr>
          <p:cNvPr id="19" name="Titel 1"/>
          <p:cNvSpPr>
            <a:spLocks noGrp="1"/>
          </p:cNvSpPr>
          <p:nvPr>
            <p:ph type="title"/>
          </p:nvPr>
        </p:nvSpPr>
        <p:spPr bwMode="auto">
          <a:xfrm>
            <a:off x="1096423" y="382774"/>
            <a:ext cx="7009509" cy="603704"/>
          </a:xfrm>
          <a:prstGeom prst="rect">
            <a:avLst/>
          </a:prstGeom>
        </p:spPr>
        <p:txBody>
          <a:bodyPr>
            <a:normAutofit/>
          </a:bodyPr>
          <a:lstStyle>
            <a:lvl1pPr marL="9525" indent="0">
              <a:defRPr sz="2800" b="1">
                <a:latin typeface="Arial"/>
                <a:cs typeface="Arial"/>
              </a:defRPr>
            </a:lvl1pPr>
          </a:lstStyle>
          <a:p>
            <a:pPr>
              <a:defRPr/>
            </a:pPr>
            <a:r>
              <a:rPr lang="de-DE"/>
              <a:t>Mastertitelformat</a:t>
            </a:r>
            <a:endParaRPr/>
          </a:p>
        </p:txBody>
      </p:sp>
      <p:cxnSp>
        <p:nvCxnSpPr>
          <p:cNvPr id="23" name="Gerade Verbindung 22"/>
          <p:cNvCxnSpPr>
            <a:cxnSpLocks/>
          </p:cNvCxnSpPr>
          <p:nvPr userDrawn="1"/>
        </p:nvCxnSpPr>
        <p:spPr bwMode="auto">
          <a:xfrm>
            <a:off x="50006" y="1045056"/>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8" name="Textplatzhalter 17"/>
          <p:cNvSpPr>
            <a:spLocks noGrp="1"/>
          </p:cNvSpPr>
          <p:nvPr>
            <p:ph type="body" sz="quarter" idx="13" hasCustomPrompt="1"/>
          </p:nvPr>
        </p:nvSpPr>
        <p:spPr bwMode="auto">
          <a:xfrm>
            <a:off x="1763316" y="5380414"/>
            <a:ext cx="6438899" cy="452438"/>
          </a:xfrm>
          <a:prstGeom prst="rect">
            <a:avLst/>
          </a:prstGeom>
        </p:spPr>
        <p:txBody>
          <a:bodyPr>
            <a:normAutofit/>
          </a:bodyPr>
          <a:lstStyle>
            <a:lvl1pPr marL="0" indent="0" algn="r">
              <a:buNone/>
              <a:defRPr sz="1200" b="1">
                <a:latin typeface="Arial"/>
                <a:cs typeface="Arial"/>
              </a:defRPr>
            </a:lvl1pPr>
          </a:lstStyle>
          <a:p>
            <a:pPr lvl="0">
              <a:defRPr/>
            </a:pPr>
            <a:r>
              <a:rPr lang="de-DE" sz="1200" b="1"/>
              <a:t>(Quelle, Jahr, Seite)</a:t>
            </a:r>
            <a:endParaRPr lang="de-DE"/>
          </a:p>
        </p:txBody>
      </p:sp>
      <p:sp>
        <p:nvSpPr>
          <p:cNvPr id="40" name="Textplatzhalter 6"/>
          <p:cNvSpPr>
            <a:spLocks noGrp="1"/>
          </p:cNvSpPr>
          <p:nvPr>
            <p:ph type="body" sz="quarter" idx="14"/>
          </p:nvPr>
        </p:nvSpPr>
        <p:spPr bwMode="auto">
          <a:xfrm>
            <a:off x="1763316" y="1660385"/>
            <a:ext cx="6438899" cy="3578878"/>
          </a:xfrm>
          <a:prstGeom prst="rect">
            <a:avLst/>
          </a:prstGeom>
        </p:spPr>
        <p:txBody>
          <a:bodyPr>
            <a:normAutofit/>
          </a:bodyPr>
          <a:lstStyle>
            <a:lvl1pPr marL="0" indent="0">
              <a:lnSpc>
                <a:spcPct val="150000"/>
              </a:lnSpc>
              <a:buNone/>
              <a:defRPr sz="2200">
                <a:latin typeface="Arial"/>
                <a:cs typeface="Aria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defRPr/>
            </a:pPr>
            <a:r>
              <a:rPr lang="de-DE"/>
              <a:t>Mastertextformat bearbeiten</a:t>
            </a:r>
            <a:endParaRPr/>
          </a:p>
        </p:txBody>
      </p:sp>
      <p:pic>
        <p:nvPicPr>
          <p:cNvPr id="20" name="Grafik 19"/>
          <p:cNvPicPr/>
          <p:nvPr userDrawn="1"/>
        </p:nvPicPr>
        <p:blipFill>
          <a:blip r:embed="rId2"/>
          <a:stretch/>
        </p:blipFill>
        <p:spPr bwMode="auto">
          <a:xfrm>
            <a:off x="1128322" y="1707437"/>
            <a:ext cx="475200" cy="475200"/>
          </a:xfrm>
          <a:prstGeom prst="rect">
            <a:avLst/>
          </a:prstGeom>
        </p:spPr>
      </p:pic>
      <p:sp>
        <p:nvSpPr>
          <p:cNvPr id="13" name="Rechteck 12"/>
          <p:cNvSpPr/>
          <p:nvPr userDrawn="1"/>
        </p:nvSpPr>
        <p:spPr bwMode="auto">
          <a:xfrm>
            <a:off x="1" y="6268157"/>
            <a:ext cx="9144000" cy="58984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4" name="Rechteck 13"/>
          <p:cNvSpPr/>
          <p:nvPr userDrawn="1"/>
        </p:nvSpPr>
        <p:spPr bwMode="auto">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800"/>
              <a:t> </a:t>
            </a:r>
            <a:endParaRPr/>
          </a:p>
        </p:txBody>
      </p:sp>
      <p:sp>
        <p:nvSpPr>
          <p:cNvPr id="15" name="Datumsplatzhalter 18"/>
          <p:cNvSpPr>
            <a:spLocks noGrp="1"/>
          </p:cNvSpPr>
          <p:nvPr>
            <p:ph type="dt" sz="half" idx="10"/>
          </p:nvPr>
        </p:nvSpPr>
        <p:spPr bwMode="auto">
          <a:xfrm>
            <a:off x="580260" y="6338729"/>
            <a:ext cx="2057400" cy="393256"/>
          </a:xfrm>
          <a:prstGeom prst="rect">
            <a:avLst/>
          </a:prstGeom>
        </p:spPr>
        <p:txBody>
          <a:bodyPr/>
          <a:lstStyle>
            <a:lvl1pPr>
              <a:defRPr sz="1200">
                <a:solidFill>
                  <a:schemeClr val="bg2">
                    <a:lumMod val="50000"/>
                  </a:schemeClr>
                </a:solidFill>
                <a:latin typeface="Arial"/>
                <a:cs typeface="Arial"/>
              </a:defRPr>
            </a:lvl1pPr>
          </a:lstStyle>
          <a:p>
            <a:pPr>
              <a:lnSpc>
                <a:spcPct val="150000"/>
              </a:lnSpc>
              <a:defRPr/>
            </a:pPr>
            <a:endParaRPr lang="de-DE"/>
          </a:p>
        </p:txBody>
      </p:sp>
      <p:sp>
        <p:nvSpPr>
          <p:cNvPr id="16" name="Foliennummernplatzhalter 20"/>
          <p:cNvSpPr>
            <a:spLocks noGrp="1"/>
          </p:cNvSpPr>
          <p:nvPr>
            <p:ph type="sldNum" sz="quarter" idx="12"/>
          </p:nvPr>
        </p:nvSpPr>
        <p:spPr bwMode="auto">
          <a:xfrm>
            <a:off x="6457950" y="6352795"/>
            <a:ext cx="2057400" cy="365125"/>
          </a:xfrm>
          <a:prstGeom prst="rect">
            <a:avLst/>
          </a:prstGeom>
        </p:spPr>
        <p:txBody>
          <a:bodyPr/>
          <a:lstStyle>
            <a:lvl1pPr algn="r">
              <a:lnSpc>
                <a:spcPct val="150000"/>
              </a:lnSpc>
              <a:defRPr sz="1200">
                <a:solidFill>
                  <a:schemeClr val="bg2">
                    <a:lumMod val="50000"/>
                  </a:schemeClr>
                </a:solidFill>
                <a:latin typeface="Arial"/>
                <a:cs typeface="Arial"/>
              </a:defRPr>
            </a:lvl1pPr>
          </a:lstStyle>
          <a:p>
            <a:pPr>
              <a:defRPr/>
            </a:pPr>
            <a:fld id="{C3752B7C-18A9-864D-BBCB-54A9F41B5594}" type="slidenum">
              <a:rPr lang="de-DE"/>
              <a:t>‹Nr.›</a:t>
            </a:fld>
            <a:endParaRPr lang="de-DE"/>
          </a:p>
        </p:txBody>
      </p:sp>
      <p:sp>
        <p:nvSpPr>
          <p:cNvPr id="17" name="Datumsplatzhalter 18"/>
          <p:cNvSpPr txBox="1"/>
          <p:nvPr userDrawn="1"/>
        </p:nvSpPr>
        <p:spPr bwMode="auto">
          <a:xfrm>
            <a:off x="3503518" y="6338729"/>
            <a:ext cx="2057400" cy="393256"/>
          </a:xfrm>
          <a:prstGeom prst="rect">
            <a:avLst/>
          </a:prstGeom>
        </p:spPr>
        <p:txBody>
          <a:bodyPr vert="horz" lIns="91440" tIns="45720" rIns="91440" bIns="45720" rtlCol="0" anchor="ctr"/>
          <a:lstStyle>
            <a:defPPr>
              <a:defRPr lang="en-US"/>
            </a:defPPr>
            <a:lvl1pPr marL="0" algn="l" defTabSz="457200">
              <a:defRPr sz="1200">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a:lnSpc>
                <a:spcPct val="150000"/>
              </a:lnSpc>
              <a:defRPr/>
            </a:pPr>
            <a:r>
              <a:rPr lang="de-DE">
                <a:solidFill>
                  <a:schemeClr val="bg2">
                    <a:lumMod val="50000"/>
                  </a:schemeClr>
                </a:solidFill>
                <a:latin typeface="Arial"/>
                <a:cs typeface="Arial"/>
              </a:rPr>
              <a:t>PIKAS (pikas.dzlm.de)  </a:t>
            </a:r>
            <a:endParaRPr lang="de-DE">
              <a:solidFill>
                <a:schemeClr val="bg2">
                  <a:lumMod val="50000"/>
                </a:schemeClr>
              </a:solidFill>
            </a:endParaRPr>
          </a:p>
        </p:txBody>
      </p:sp>
      <p:pic>
        <p:nvPicPr>
          <p:cNvPr id="3" name="Grafik 2"/>
          <p:cNvPicPr>
            <a:picLocks noChangeAspect="1"/>
          </p:cNvPicPr>
          <p:nvPr userDrawn="1"/>
        </p:nvPicPr>
        <p:blipFill>
          <a:blip r:embed="rId3"/>
          <a:stretch/>
        </p:blipFill>
        <p:spPr bwMode="auto">
          <a:xfrm>
            <a:off x="181949" y="255678"/>
            <a:ext cx="863673" cy="7308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Fazit">
    <p:spTree>
      <p:nvGrpSpPr>
        <p:cNvPr id="1" name=""/>
        <p:cNvGrpSpPr/>
        <p:nvPr/>
      </p:nvGrpSpPr>
      <p:grpSpPr bwMode="auto">
        <a:xfrm>
          <a:off x="0" y="0"/>
          <a:ext cx="0" cy="0"/>
          <a:chOff x="0" y="0"/>
          <a:chExt cx="0" cy="0"/>
        </a:xfrm>
      </p:grpSpPr>
      <p:cxnSp>
        <p:nvCxnSpPr>
          <p:cNvPr id="23" name="Gerade Verbindung 22"/>
          <p:cNvCxnSpPr>
            <a:cxnSpLocks/>
          </p:cNvCxnSpPr>
          <p:nvPr userDrawn="1"/>
        </p:nvCxnSpPr>
        <p:spPr bwMode="auto">
          <a:xfrm>
            <a:off x="50006" y="1045056"/>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0" name="Textplatzhalter 6"/>
          <p:cNvSpPr>
            <a:spLocks noGrp="1"/>
          </p:cNvSpPr>
          <p:nvPr>
            <p:ph type="body" sz="quarter" idx="14"/>
          </p:nvPr>
        </p:nvSpPr>
        <p:spPr bwMode="auto">
          <a:xfrm>
            <a:off x="1763316" y="1358912"/>
            <a:ext cx="6438899" cy="4622784"/>
          </a:xfrm>
          <a:prstGeom prst="rect">
            <a:avLst/>
          </a:prstGeom>
        </p:spPr>
        <p:txBody>
          <a:bodyPr>
            <a:normAutofit/>
          </a:bodyPr>
          <a:lstStyle>
            <a:lvl1pPr marL="0" indent="0">
              <a:lnSpc>
                <a:spcPct val="150000"/>
              </a:lnSpc>
              <a:buNone/>
              <a:defRPr sz="2200">
                <a:latin typeface="Arial"/>
                <a:cs typeface="Aria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defRPr/>
            </a:pPr>
            <a:r>
              <a:rPr lang="de-DE"/>
              <a:t>Mastertextformat bearbeiten</a:t>
            </a:r>
            <a:endParaRPr/>
          </a:p>
        </p:txBody>
      </p:sp>
      <p:sp>
        <p:nvSpPr>
          <p:cNvPr id="13" name="Rechteck 12"/>
          <p:cNvSpPr/>
          <p:nvPr userDrawn="1"/>
        </p:nvSpPr>
        <p:spPr bwMode="auto">
          <a:xfrm>
            <a:off x="1" y="6268157"/>
            <a:ext cx="9144000" cy="58984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4" name="Rechteck 13"/>
          <p:cNvSpPr/>
          <p:nvPr userDrawn="1"/>
        </p:nvSpPr>
        <p:spPr bwMode="auto">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800"/>
              <a:t> </a:t>
            </a:r>
            <a:endParaRPr/>
          </a:p>
        </p:txBody>
      </p:sp>
      <p:sp>
        <p:nvSpPr>
          <p:cNvPr id="15" name="Datumsplatzhalter 18"/>
          <p:cNvSpPr>
            <a:spLocks noGrp="1"/>
          </p:cNvSpPr>
          <p:nvPr>
            <p:ph type="dt" sz="half" idx="10"/>
          </p:nvPr>
        </p:nvSpPr>
        <p:spPr bwMode="auto">
          <a:xfrm>
            <a:off x="580260" y="6338729"/>
            <a:ext cx="2057400" cy="393256"/>
          </a:xfrm>
          <a:prstGeom prst="rect">
            <a:avLst/>
          </a:prstGeom>
        </p:spPr>
        <p:txBody>
          <a:bodyPr/>
          <a:lstStyle>
            <a:lvl1pPr>
              <a:defRPr sz="1200">
                <a:solidFill>
                  <a:schemeClr val="bg2">
                    <a:lumMod val="50000"/>
                  </a:schemeClr>
                </a:solidFill>
                <a:latin typeface="Arial"/>
                <a:cs typeface="Arial"/>
              </a:defRPr>
            </a:lvl1pPr>
          </a:lstStyle>
          <a:p>
            <a:pPr>
              <a:lnSpc>
                <a:spcPct val="150000"/>
              </a:lnSpc>
              <a:defRPr/>
            </a:pPr>
            <a:endParaRPr lang="de-DE"/>
          </a:p>
        </p:txBody>
      </p:sp>
      <p:sp>
        <p:nvSpPr>
          <p:cNvPr id="17" name="Datumsplatzhalter 18"/>
          <p:cNvSpPr txBox="1"/>
          <p:nvPr userDrawn="1"/>
        </p:nvSpPr>
        <p:spPr bwMode="auto">
          <a:xfrm>
            <a:off x="3503518" y="6338729"/>
            <a:ext cx="2057400" cy="393256"/>
          </a:xfrm>
          <a:prstGeom prst="rect">
            <a:avLst/>
          </a:prstGeom>
        </p:spPr>
        <p:txBody>
          <a:bodyPr vert="horz" lIns="91440" tIns="45720" rIns="91440" bIns="45720" rtlCol="0" anchor="ctr"/>
          <a:lstStyle>
            <a:defPPr>
              <a:defRPr lang="en-US"/>
            </a:defPPr>
            <a:lvl1pPr marL="0" algn="l" defTabSz="457200">
              <a:defRPr sz="1200">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a:lnSpc>
                <a:spcPct val="150000"/>
              </a:lnSpc>
              <a:defRPr/>
            </a:pPr>
            <a:r>
              <a:rPr lang="de-DE">
                <a:solidFill>
                  <a:schemeClr val="bg2">
                    <a:lumMod val="50000"/>
                  </a:schemeClr>
                </a:solidFill>
                <a:latin typeface="Arial"/>
                <a:cs typeface="Arial"/>
              </a:rPr>
              <a:t>PIKAS (pikas.dzlm.de)  </a:t>
            </a:r>
            <a:endParaRPr lang="de-DE">
              <a:solidFill>
                <a:schemeClr val="bg2">
                  <a:lumMod val="50000"/>
                </a:schemeClr>
              </a:solidFill>
            </a:endParaRPr>
          </a:p>
        </p:txBody>
      </p:sp>
      <p:sp>
        <p:nvSpPr>
          <p:cNvPr id="35" name="Foliennummernplatzhalter 20"/>
          <p:cNvSpPr txBox="1"/>
          <p:nvPr userDrawn="1"/>
        </p:nvSpPr>
        <p:spPr bwMode="auto">
          <a:xfrm>
            <a:off x="6457950" y="6352795"/>
            <a:ext cx="2057400" cy="365125"/>
          </a:xfrm>
          <a:prstGeom prst="rect">
            <a:avLst/>
          </a:prstGeom>
        </p:spPr>
        <p:txBody>
          <a:bodyPr/>
          <a:lstStyle>
            <a:defPPr>
              <a:defRPr lang="en-US"/>
            </a:defPPr>
            <a:lvl1pPr marL="0" algn="r" defTabSz="457200">
              <a:lnSpc>
                <a:spcPct val="150000"/>
              </a:lnSpc>
              <a:defRPr sz="1200">
                <a:solidFill>
                  <a:schemeClr val="bg2">
                    <a:lumMod val="50000"/>
                  </a:schemeClr>
                </a:solidFill>
                <a:latin typeface="Arial"/>
                <a:ea typeface="+mn-ea"/>
                <a:cs typeface="Arial"/>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fld id="{C3752B7C-18A9-864D-BBCB-54A9F41B5594}" type="slidenum">
              <a:rPr lang="de-DE"/>
              <a:t>‹Nr.›</a:t>
            </a:fld>
            <a:endParaRPr lang="de-DE"/>
          </a:p>
        </p:txBody>
      </p:sp>
      <p:pic>
        <p:nvPicPr>
          <p:cNvPr id="37" name="Grafik 36"/>
          <p:cNvPicPr>
            <a:picLocks noChangeAspect="1"/>
          </p:cNvPicPr>
          <p:nvPr userDrawn="1"/>
        </p:nvPicPr>
        <p:blipFill>
          <a:blip r:embed="rId2"/>
          <a:stretch/>
        </p:blipFill>
        <p:spPr bwMode="auto">
          <a:xfrm>
            <a:off x="1128599" y="1444485"/>
            <a:ext cx="480361" cy="480361"/>
          </a:xfrm>
          <a:prstGeom prst="rect">
            <a:avLst/>
          </a:prstGeom>
        </p:spPr>
      </p:pic>
      <p:sp>
        <p:nvSpPr>
          <p:cNvPr id="38" name="Titel 1"/>
          <p:cNvSpPr>
            <a:spLocks noGrp="1"/>
          </p:cNvSpPr>
          <p:nvPr>
            <p:ph type="title" hasCustomPrompt="1"/>
          </p:nvPr>
        </p:nvSpPr>
        <p:spPr bwMode="auto">
          <a:xfrm>
            <a:off x="1096423" y="382774"/>
            <a:ext cx="7009509" cy="603704"/>
          </a:xfrm>
          <a:prstGeom prst="rect">
            <a:avLst/>
          </a:prstGeom>
        </p:spPr>
        <p:txBody>
          <a:bodyPr>
            <a:normAutofit/>
          </a:bodyPr>
          <a:lstStyle>
            <a:lvl1pPr marL="9525" indent="0">
              <a:defRPr sz="2800" b="1">
                <a:latin typeface="Arial"/>
                <a:cs typeface="Arial"/>
              </a:defRPr>
            </a:lvl1pPr>
          </a:lstStyle>
          <a:p>
            <a:pPr>
              <a:defRPr/>
            </a:pPr>
            <a:r>
              <a:rPr lang="de-DE"/>
              <a:t>Fazit</a:t>
            </a:r>
            <a:endParaRPr/>
          </a:p>
        </p:txBody>
      </p:sp>
      <p:pic>
        <p:nvPicPr>
          <p:cNvPr id="19" name="Grafik 18"/>
          <p:cNvPicPr/>
          <p:nvPr userDrawn="1"/>
        </p:nvPicPr>
        <p:blipFill>
          <a:blip r:embed="rId3"/>
          <a:stretch/>
        </p:blipFill>
        <p:spPr bwMode="auto">
          <a:xfrm>
            <a:off x="121429" y="260617"/>
            <a:ext cx="855317" cy="7326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 id="2147483673" r:id="rId14"/>
    <p:sldLayoutId id="2147483672" r:id="rId15"/>
    <p:sldLayoutId id="2147483671"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Lst>
  <p:hf hdr="0"/>
  <p:txStyles>
    <p:titleStyle>
      <a:lvl1pPr algn="l" defTabSz="914400">
        <a:lnSpc>
          <a:spcPct val="90000"/>
        </a:lnSpc>
        <a:spcBef>
          <a:spcPts val="0"/>
        </a:spcBef>
        <a:buNone/>
        <a:defRPr sz="2800" b="1">
          <a:solidFill>
            <a:schemeClr val="tx1"/>
          </a:solidFill>
          <a:latin typeface="Arial"/>
          <a:ea typeface="+mj-ea"/>
          <a:cs typeface="Arial"/>
        </a:defRPr>
      </a:lvl1pPr>
    </p:titleStyle>
    <p:bodyStyle>
      <a:lvl1pPr marL="228600" indent="-228600" algn="l" defTabSz="914400">
        <a:lnSpc>
          <a:spcPct val="150000"/>
        </a:lnSpc>
        <a:spcBef>
          <a:spcPts val="1000"/>
        </a:spcBef>
        <a:buFont typeface="Arial"/>
        <a:buChar char="•"/>
        <a:defRPr sz="2000">
          <a:solidFill>
            <a:schemeClr val="tx1"/>
          </a:solidFill>
          <a:latin typeface="Arial"/>
          <a:ea typeface="+mn-ea"/>
          <a:cs typeface="Arial"/>
        </a:defRPr>
      </a:lvl1pPr>
      <a:lvl2pPr marL="685800" indent="-228600" algn="l" defTabSz="914400">
        <a:lnSpc>
          <a:spcPct val="150000"/>
        </a:lnSpc>
        <a:spcBef>
          <a:spcPts val="500"/>
        </a:spcBef>
        <a:buFont typeface="Arial"/>
        <a:buChar char="•"/>
        <a:defRPr sz="1800">
          <a:solidFill>
            <a:schemeClr val="tx1"/>
          </a:solidFill>
          <a:latin typeface="Arial"/>
          <a:ea typeface="+mn-ea"/>
          <a:cs typeface="Arial"/>
        </a:defRPr>
      </a:lvl2pPr>
      <a:lvl3pPr marL="1143000" indent="-228600" algn="l" defTabSz="914400">
        <a:lnSpc>
          <a:spcPct val="150000"/>
        </a:lnSpc>
        <a:spcBef>
          <a:spcPts val="500"/>
        </a:spcBef>
        <a:buFont typeface="Arial"/>
        <a:buChar char="•"/>
        <a:defRPr sz="1600">
          <a:solidFill>
            <a:schemeClr val="tx1"/>
          </a:solidFill>
          <a:latin typeface="Arial"/>
          <a:ea typeface="+mn-ea"/>
          <a:cs typeface="Arial"/>
        </a:defRPr>
      </a:lvl3pPr>
      <a:lvl4pPr marL="1600200" indent="-228600" algn="l" defTabSz="914400">
        <a:lnSpc>
          <a:spcPct val="90000"/>
        </a:lnSpc>
        <a:spcBef>
          <a:spcPts val="500"/>
        </a:spcBef>
        <a:buFont typeface="Arial"/>
        <a:buChar char="•"/>
        <a:defRPr sz="1800">
          <a:solidFill>
            <a:schemeClr val="tx1"/>
          </a:solidFill>
          <a:latin typeface="Arial"/>
          <a:ea typeface="+mn-ea"/>
          <a:cs typeface="Arial"/>
        </a:defRPr>
      </a:lvl4pPr>
      <a:lvl5pPr marL="2057400" indent="-228600" algn="l" defTabSz="914400">
        <a:lnSpc>
          <a:spcPct val="90000"/>
        </a:lnSpc>
        <a:spcBef>
          <a:spcPts val="500"/>
        </a:spcBef>
        <a:buFont typeface="Arial"/>
        <a:buChar char="•"/>
        <a:defRPr sz="1800">
          <a:solidFill>
            <a:schemeClr val="tx1"/>
          </a:solidFill>
          <a:latin typeface="Arial"/>
          <a:ea typeface="+mn-ea"/>
          <a:cs typeface="Arial"/>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Untertitel 1"/>
          <p:cNvSpPr>
            <a:spLocks noGrp="1"/>
          </p:cNvSpPr>
          <p:nvPr>
            <p:ph type="subTitle" idx="1"/>
          </p:nvPr>
        </p:nvSpPr>
        <p:spPr bwMode="auto"/>
        <p:txBody>
          <a:bodyPr/>
          <a:lstStyle/>
          <a:p>
            <a:pPr>
              <a:defRPr/>
            </a:pPr>
            <a:r>
              <a:rPr lang="de-DE" dirty="0"/>
              <a:t>Methodische Anleitung zur Planung des Transfers</a:t>
            </a:r>
            <a:endParaRPr dirty="0"/>
          </a:p>
        </p:txBody>
      </p:sp>
      <p:sp>
        <p:nvSpPr>
          <p:cNvPr id="3" name="Titel 2"/>
          <p:cNvSpPr>
            <a:spLocks noGrp="1"/>
          </p:cNvSpPr>
          <p:nvPr>
            <p:ph type="ctrTitle"/>
          </p:nvPr>
        </p:nvSpPr>
        <p:spPr bwMode="auto"/>
        <p:txBody>
          <a:bodyPr/>
          <a:lstStyle/>
          <a:p>
            <a:pPr>
              <a:defRPr/>
            </a:pPr>
            <a:r>
              <a:rPr lang="de-DE" dirty="0"/>
              <a:t>Transfer ins Kollegium</a:t>
            </a:r>
            <a:endParaRPr dirty="0"/>
          </a:p>
        </p:txBody>
      </p:sp>
      <p:sp>
        <p:nvSpPr>
          <p:cNvPr id="4" name="Textplatzhalter 3"/>
          <p:cNvSpPr>
            <a:spLocks noGrp="1"/>
          </p:cNvSpPr>
          <p:nvPr>
            <p:ph type="body" idx="10"/>
          </p:nvPr>
        </p:nvSpPr>
        <p:spPr bwMode="auto"/>
        <p:txBody>
          <a:bodyPr/>
          <a:lstStyle/>
          <a:p>
            <a:pPr>
              <a:defRPr/>
            </a:pPr>
            <a:r>
              <a:rPr lang="de-DE" dirty="0"/>
              <a:t>Ergänzende Folien zu den Modulen der Fachoffensive Mathematik</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dirty="0"/>
              <a:t>Hintergrundinfos</a:t>
            </a:r>
          </a:p>
        </p:txBody>
      </p:sp>
      <p:sp>
        <p:nvSpPr>
          <p:cNvPr id="3" name="Datumsplatzhalter 2"/>
          <p:cNvSpPr>
            <a:spLocks noGrp="1"/>
          </p:cNvSpPr>
          <p:nvPr>
            <p:ph type="dt" sz="half" idx="10"/>
          </p:nvPr>
        </p:nvSpPr>
        <p:spPr bwMode="auto"/>
        <p:txBody>
          <a:bodyPr/>
          <a:lstStyle/>
          <a:p>
            <a:pPr>
              <a:lnSpc>
                <a:spcPct val="150000"/>
              </a:lnSpc>
              <a:defRPr/>
            </a:pPr>
            <a:endParaRPr lang="de-DE"/>
          </a:p>
        </p:txBody>
      </p:sp>
      <p:sp>
        <p:nvSpPr>
          <p:cNvPr id="4" name="Foliennummernplatzhalter 3"/>
          <p:cNvSpPr>
            <a:spLocks noGrp="1"/>
          </p:cNvSpPr>
          <p:nvPr>
            <p:ph type="sldNum" sz="quarter" idx="12"/>
          </p:nvPr>
        </p:nvSpPr>
        <p:spPr bwMode="auto"/>
        <p:txBody>
          <a:bodyPr/>
          <a:lstStyle/>
          <a:p>
            <a:pPr>
              <a:defRPr/>
            </a:pPr>
            <a:fld id="{C3752B7C-18A9-864D-BBCB-54A9F41B5594}" type="slidenum">
              <a:rPr lang="de-DE"/>
              <a:t>10</a:t>
            </a:fld>
            <a:endParaRPr lang="de-DE"/>
          </a:p>
        </p:txBody>
      </p:sp>
      <p:sp>
        <p:nvSpPr>
          <p:cNvPr id="5" name="Textplatzhalter 4"/>
          <p:cNvSpPr>
            <a:spLocks noGrp="1"/>
          </p:cNvSpPr>
          <p:nvPr>
            <p:ph type="body" sz="quarter" idx="13"/>
          </p:nvPr>
        </p:nvSpPr>
        <p:spPr bwMode="auto"/>
        <p:txBody>
          <a:bodyPr/>
          <a:lstStyle/>
          <a:p>
            <a:pPr>
              <a:defRPr/>
            </a:pPr>
            <a:r>
              <a:rPr lang="de-DE"/>
              <a:t>Anmerkungen zur Aktivität auf Folie 11</a:t>
            </a:r>
            <a:endParaRPr/>
          </a:p>
        </p:txBody>
      </p:sp>
      <p:sp>
        <p:nvSpPr>
          <p:cNvPr id="6" name="Inhaltsplatzhalter 5"/>
          <p:cNvSpPr>
            <a:spLocks noGrp="1"/>
          </p:cNvSpPr>
          <p:nvPr>
            <p:ph idx="1"/>
          </p:nvPr>
        </p:nvSpPr>
        <p:spPr bwMode="auto"/>
        <p:txBody>
          <a:bodyPr/>
          <a:lstStyle/>
          <a:p>
            <a:pPr>
              <a:defRPr/>
            </a:pPr>
            <a:r>
              <a:rPr lang="de-DE" sz="1200" dirty="0"/>
              <a:t>Den Teilnehmenden wird das Materialpaket für den Transfer auf einer </a:t>
            </a:r>
            <a:r>
              <a:rPr lang="de-DE" sz="1200" dirty="0" err="1"/>
              <a:t>TaskCard</a:t>
            </a:r>
            <a:r>
              <a:rPr lang="de-DE" sz="1200" dirty="0"/>
              <a:t> zur Verfügung gestellt. Natürlich müssen sich die Teilnehmenden zum einen mit dem Material vertraut machen, zum anderen muss es auch für die jeweilige Schule und das entsprechende Modell angepasst werden. </a:t>
            </a:r>
          </a:p>
          <a:p>
            <a:pPr>
              <a:defRPr/>
            </a:pPr>
            <a:endParaRPr lang="de-DE"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dirty="0"/>
              <a:t>Planung des Transfers</a:t>
            </a:r>
            <a:endParaRPr dirty="0"/>
          </a:p>
        </p:txBody>
      </p:sp>
      <p:sp>
        <p:nvSpPr>
          <p:cNvPr id="5" name="Datumsplatzhalter 4"/>
          <p:cNvSpPr>
            <a:spLocks noGrp="1"/>
          </p:cNvSpPr>
          <p:nvPr>
            <p:ph type="dt" sz="half" idx="10"/>
          </p:nvPr>
        </p:nvSpPr>
        <p:spPr bwMode="auto"/>
        <p:txBody>
          <a:bodyPr/>
          <a:lstStyle/>
          <a:p>
            <a:pPr>
              <a:lnSpc>
                <a:spcPct val="150000"/>
              </a:lnSpc>
              <a:defRPr/>
            </a:pPr>
            <a:endParaRPr lang="de-DE"/>
          </a:p>
        </p:txBody>
      </p:sp>
      <p:sp>
        <p:nvSpPr>
          <p:cNvPr id="6" name="Foliennummernplatzhalter 5"/>
          <p:cNvSpPr>
            <a:spLocks noGrp="1"/>
          </p:cNvSpPr>
          <p:nvPr>
            <p:ph type="sldNum" sz="quarter" idx="12"/>
          </p:nvPr>
        </p:nvSpPr>
        <p:spPr bwMode="auto"/>
        <p:txBody>
          <a:bodyPr/>
          <a:lstStyle/>
          <a:p>
            <a:pPr>
              <a:defRPr/>
            </a:pPr>
            <a:fld id="{C3752B7C-18A9-864D-BBCB-54A9F41B5594}" type="slidenum">
              <a:rPr lang="de-DE"/>
              <a:t>11</a:t>
            </a:fld>
            <a:endParaRPr lang="de-DE"/>
          </a:p>
        </p:txBody>
      </p:sp>
      <p:sp>
        <p:nvSpPr>
          <p:cNvPr id="15" name="Textplatzhalter 2"/>
          <p:cNvSpPr>
            <a:spLocks noGrp="1"/>
          </p:cNvSpPr>
          <p:nvPr>
            <p:ph type="body" sz="quarter" idx="13"/>
          </p:nvPr>
        </p:nvSpPr>
        <p:spPr bwMode="auto">
          <a:xfrm>
            <a:off x="1096423" y="4134423"/>
            <a:ext cx="7105899" cy="2033015"/>
          </a:xfrm>
        </p:spPr>
        <p:txBody>
          <a:bodyPr>
            <a:normAutofit/>
          </a:bodyPr>
          <a:lstStyle/>
          <a:p>
            <a:pPr>
              <a:defRPr/>
            </a:pPr>
            <a:r>
              <a:rPr lang="de-DE" dirty="0"/>
              <a:t>Welche Kernbotschaft möchte ich in den Fokus nehmen und in mein Kollegium tragen? (inhaltlicher Planungsbogen zum Modul)</a:t>
            </a:r>
            <a:endParaRPr dirty="0"/>
          </a:p>
          <a:p>
            <a:pPr>
              <a:defRPr/>
            </a:pPr>
            <a:r>
              <a:rPr lang="de-DE" dirty="0"/>
              <a:t>Welche Stolpersteine erwarte ich und wie könnte ich ihnen begegnen?</a:t>
            </a:r>
            <a:endParaRPr dirty="0"/>
          </a:p>
        </p:txBody>
      </p:sp>
      <p:sp>
        <p:nvSpPr>
          <p:cNvPr id="16" name="Textplatzhalter 3"/>
          <p:cNvSpPr>
            <a:spLocks noGrp="1"/>
          </p:cNvSpPr>
          <p:nvPr>
            <p:ph type="body" sz="quarter" idx="14"/>
          </p:nvPr>
        </p:nvSpPr>
        <p:spPr bwMode="auto">
          <a:xfrm>
            <a:off x="1763316" y="1660386"/>
            <a:ext cx="6152775" cy="2225815"/>
          </a:xfrm>
        </p:spPr>
        <p:txBody>
          <a:bodyPr>
            <a:normAutofit/>
          </a:bodyPr>
          <a:lstStyle/>
          <a:p>
            <a:pPr>
              <a:defRPr/>
            </a:pPr>
            <a:r>
              <a:rPr lang="de-DE" dirty="0"/>
              <a:t>Schauen Sie sich die Materialien für den Transfer an und überlegen Sie, wie der konkrete Transfer gelingen kann. Passen Sie das Material für Ihre Schule und Ihr Modell an.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dirty="0"/>
              <a:t>Hintergrundinfos</a:t>
            </a:r>
          </a:p>
        </p:txBody>
      </p:sp>
      <p:sp>
        <p:nvSpPr>
          <p:cNvPr id="3" name="Datumsplatzhalter 2"/>
          <p:cNvSpPr>
            <a:spLocks noGrp="1"/>
          </p:cNvSpPr>
          <p:nvPr>
            <p:ph type="dt" sz="half" idx="10"/>
          </p:nvPr>
        </p:nvSpPr>
        <p:spPr bwMode="auto"/>
        <p:txBody>
          <a:bodyPr/>
          <a:lstStyle/>
          <a:p>
            <a:pPr>
              <a:lnSpc>
                <a:spcPct val="150000"/>
              </a:lnSpc>
              <a:defRPr/>
            </a:pPr>
            <a:endParaRPr lang="de-DE"/>
          </a:p>
        </p:txBody>
      </p:sp>
      <p:sp>
        <p:nvSpPr>
          <p:cNvPr id="4" name="Foliennummernplatzhalter 3"/>
          <p:cNvSpPr>
            <a:spLocks noGrp="1"/>
          </p:cNvSpPr>
          <p:nvPr>
            <p:ph type="sldNum" sz="quarter" idx="12"/>
          </p:nvPr>
        </p:nvSpPr>
        <p:spPr bwMode="auto"/>
        <p:txBody>
          <a:bodyPr/>
          <a:lstStyle/>
          <a:p>
            <a:pPr>
              <a:defRPr/>
            </a:pPr>
            <a:fld id="{C3752B7C-18A9-864D-BBCB-54A9F41B5594}" type="slidenum">
              <a:rPr lang="de-DE"/>
              <a:t>4</a:t>
            </a:fld>
            <a:endParaRPr lang="de-DE"/>
          </a:p>
        </p:txBody>
      </p:sp>
      <p:sp>
        <p:nvSpPr>
          <p:cNvPr id="5" name="Textplatzhalter 4"/>
          <p:cNvSpPr>
            <a:spLocks noGrp="1"/>
          </p:cNvSpPr>
          <p:nvPr>
            <p:ph type="body" sz="quarter" idx="13"/>
          </p:nvPr>
        </p:nvSpPr>
        <p:spPr bwMode="auto"/>
        <p:txBody>
          <a:bodyPr/>
          <a:lstStyle/>
          <a:p>
            <a:pPr>
              <a:defRPr/>
            </a:pPr>
            <a:r>
              <a:rPr lang="de-DE" dirty="0"/>
              <a:t>ANMERKUNG ZUR AKTIVITÄT AUF FOLIE 5</a:t>
            </a:r>
          </a:p>
        </p:txBody>
      </p:sp>
      <p:sp>
        <p:nvSpPr>
          <p:cNvPr id="6" name="Inhaltsplatzhalter 5"/>
          <p:cNvSpPr>
            <a:spLocks noGrp="1"/>
          </p:cNvSpPr>
          <p:nvPr>
            <p:ph idx="1"/>
          </p:nvPr>
        </p:nvSpPr>
        <p:spPr bwMode="auto"/>
        <p:txBody>
          <a:bodyPr/>
          <a:lstStyle/>
          <a:p>
            <a:pPr>
              <a:defRPr/>
            </a:pPr>
            <a:r>
              <a:rPr lang="de-DE" sz="1200" dirty="0"/>
              <a:t>Bei der Modellzuordnung sollte den Teilnehmenden unbedingt die Bedeutung der verschiedenen Modelle klar sein. Daher sollte den Teilnehmenden vor der Veranstaltung das Informationspapier zur Verfügung gestellt worden sein. Natürlich ist es möglich, dass die Fachkonferenzarbeit an der Schule keinem der drei Modelle zugeordnet werden kann. Dafür gibt es die Gruppe ‚sonstiges‘. Bei der ersten Veranstaltung bietet es sich an, den Teilnehmenden die Möglichkeit für einen Austausch über die Strukturen der Fachkonferenzarbeit zu geben. Während der Austauschphase sollten unbedingt positive Aspekte der Fachkonferenzarbeit im Vordergrund stehen, um die Teilnehmenden zu motivieren. Der Austausch übe die Strukturen der Fachkonferenzarbeit an der eigenen Schule kann in den folgenden Veranstaltungen, sofern sich die Gruppe der Teilnehmenden nicht verändert hat, abgekürzt oder komplett weggelassen werden. In diesem Fall kann auf die Folien 5 und 7 verzichtet und stattdessen die Aktivität auf Folie 8 verwendet werden. </a:t>
            </a:r>
          </a:p>
          <a:p>
            <a:pPr>
              <a:defRPr/>
            </a:pPr>
            <a:r>
              <a:rPr lang="de-DE" sz="1200" dirty="0"/>
              <a:t>Wichtig ist außerdem anzumerken, dass hier sowie im Infopapier mit der Fachkonferenzarbeit die gemeinsame fachbezogene Arbeit gemeint ist, auch wenn diese im Schulalltag vielleicht nicht immer so benannt wird. </a:t>
            </a:r>
            <a:endParaRPr dirty="0"/>
          </a:p>
          <a:p>
            <a:pPr>
              <a:defRPr/>
            </a:pPr>
            <a:endParaRPr lang="de-DE"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dirty="0"/>
              <a:t>Hintergrundinfos</a:t>
            </a:r>
          </a:p>
        </p:txBody>
      </p:sp>
      <p:sp>
        <p:nvSpPr>
          <p:cNvPr id="3" name="Datumsplatzhalter 2"/>
          <p:cNvSpPr>
            <a:spLocks noGrp="1"/>
          </p:cNvSpPr>
          <p:nvPr>
            <p:ph type="dt" sz="half" idx="10"/>
          </p:nvPr>
        </p:nvSpPr>
        <p:spPr bwMode="auto"/>
        <p:txBody>
          <a:bodyPr/>
          <a:lstStyle/>
          <a:p>
            <a:pPr>
              <a:lnSpc>
                <a:spcPct val="150000"/>
              </a:lnSpc>
              <a:defRPr/>
            </a:pPr>
            <a:endParaRPr lang="de-DE"/>
          </a:p>
        </p:txBody>
      </p:sp>
      <p:sp>
        <p:nvSpPr>
          <p:cNvPr id="4" name="Foliennummernplatzhalter 3"/>
          <p:cNvSpPr>
            <a:spLocks noGrp="1"/>
          </p:cNvSpPr>
          <p:nvPr>
            <p:ph type="sldNum" sz="quarter" idx="12"/>
          </p:nvPr>
        </p:nvSpPr>
        <p:spPr bwMode="auto"/>
        <p:txBody>
          <a:bodyPr/>
          <a:lstStyle/>
          <a:p>
            <a:pPr>
              <a:defRPr/>
            </a:pPr>
            <a:fld id="{C3752B7C-18A9-864D-BBCB-54A9F41B5594}" type="slidenum">
              <a:rPr lang="de-DE"/>
              <a:t>5</a:t>
            </a:fld>
            <a:endParaRPr lang="de-DE"/>
          </a:p>
        </p:txBody>
      </p:sp>
      <p:sp>
        <p:nvSpPr>
          <p:cNvPr id="5" name="Textplatzhalter 4"/>
          <p:cNvSpPr>
            <a:spLocks noGrp="1"/>
          </p:cNvSpPr>
          <p:nvPr>
            <p:ph type="body" sz="quarter" idx="13"/>
          </p:nvPr>
        </p:nvSpPr>
        <p:spPr bwMode="auto"/>
        <p:txBody>
          <a:bodyPr/>
          <a:lstStyle/>
          <a:p>
            <a:pPr>
              <a:defRPr/>
            </a:pPr>
            <a:r>
              <a:rPr lang="de-DE" dirty="0"/>
              <a:t>ANMERKUNG ZUR AKTIVITÄT AUF FOLIE 5</a:t>
            </a:r>
          </a:p>
        </p:txBody>
      </p:sp>
      <p:sp>
        <p:nvSpPr>
          <p:cNvPr id="6" name="Inhaltsplatzhalter 5"/>
          <p:cNvSpPr>
            <a:spLocks noGrp="1"/>
          </p:cNvSpPr>
          <p:nvPr>
            <p:ph idx="1"/>
          </p:nvPr>
        </p:nvSpPr>
        <p:spPr bwMode="auto"/>
        <p:txBody>
          <a:bodyPr/>
          <a:lstStyle/>
          <a:p>
            <a:pPr>
              <a:defRPr/>
            </a:pPr>
            <a:r>
              <a:rPr lang="de-DE" sz="1200" dirty="0"/>
              <a:t>Bei der ersten Veranstaltung bietet es sich an, den Teilnehmenden die Möglichkeit für einen Austausch über die Strukturen der Fachkonferenzarbeit an ihren Schulen zu geben. Dafür ordnen sie sich einem Modell aus dem Informationspapier „Fachkonferenzarbeit an Grundschulen etablieren“ (https://pikas.dzlm.de/</a:t>
            </a:r>
            <a:r>
              <a:rPr lang="de-DE" sz="1200" dirty="0" err="1"/>
              <a:t>node</a:t>
            </a:r>
            <a:r>
              <a:rPr lang="de-DE" sz="1200" dirty="0"/>
              <a:t>/2496) zu. Dieses Informationspapier sollte den Teilnehmenden daher vor der Veranstaltung zur Verfügung gestellt worden sein. </a:t>
            </a:r>
          </a:p>
          <a:p>
            <a:pPr>
              <a:defRPr/>
            </a:pPr>
            <a:r>
              <a:rPr lang="de-DE" sz="1200" dirty="0"/>
              <a:t>Natürlich ist es möglich, dass die Fachkonferenzarbeit an der Schule keinem der drei vorgestellten Modelle zugeordnet werden kann. Dafür gibt es die Gruppe ‚sonstiges‘. Während der Austauschphase sollten unbedingt positive Aspekte der Fachkonferenzarbeit im Vordergrund stehen, um die Teilnehmenden zu motivieren. Der Austausch über die Strukturen der Fachkonferenzarbeit an der eigenen Schule kann in den folgenden Veranstaltungen, sofern sich die Gruppe der Teilnehmenden nicht verändert hat, abgekürzt oder komplett weggelassen werden. In diesem Fall kann auf die Folien 6 und 8 verzichtet und stattdessen die Aktivität auf Folie 9 verwendet werden. </a:t>
            </a:r>
          </a:p>
          <a:p>
            <a:pPr>
              <a:defRPr/>
            </a:pPr>
            <a:r>
              <a:rPr lang="de-DE" sz="1200" dirty="0"/>
              <a:t>Wichtig ist außerdem anzumerken, dass hier sowie im Infopapier mit der Fachkonferenzarbeit die gemeinsame fachbezogene Arbeit gemeint ist, auch wenn diese im Schulalltag vielleicht nicht immer so benannt wird. </a:t>
            </a:r>
            <a:endParaRPr dirty="0"/>
          </a:p>
          <a:p>
            <a:pPr>
              <a:defRPr/>
            </a:pPr>
            <a:endParaRPr lang="de-DE" sz="1200" dirty="0"/>
          </a:p>
        </p:txBody>
      </p:sp>
    </p:spTree>
    <p:extLst>
      <p:ext uri="{BB962C8B-B14F-4D97-AF65-F5344CB8AC3E}">
        <p14:creationId xmlns:p14="http://schemas.microsoft.com/office/powerpoint/2010/main" val="3231904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Modellzuordnung und Austausch</a:t>
            </a:r>
            <a:endParaRPr/>
          </a:p>
        </p:txBody>
      </p:sp>
      <p:sp>
        <p:nvSpPr>
          <p:cNvPr id="15" name="Textplatzhalter 2"/>
          <p:cNvSpPr>
            <a:spLocks noGrp="1"/>
          </p:cNvSpPr>
          <p:nvPr>
            <p:ph type="body" sz="quarter" idx="13"/>
          </p:nvPr>
        </p:nvSpPr>
        <p:spPr bwMode="auto"/>
        <p:txBody>
          <a:bodyPr>
            <a:normAutofit/>
          </a:bodyPr>
          <a:lstStyle/>
          <a:p>
            <a:pPr marL="285750" indent="-285750">
              <a:buFont typeface="Arial"/>
              <a:buChar char="•"/>
              <a:defRPr/>
            </a:pPr>
            <a:r>
              <a:rPr lang="de-DE"/>
              <a:t>Fachkonferenzarbeit in Fachkonferenzen</a:t>
            </a:r>
            <a:endParaRPr/>
          </a:p>
          <a:p>
            <a:pPr marL="285750" indent="-285750">
              <a:buFont typeface="Arial"/>
              <a:buChar char="•"/>
              <a:defRPr/>
            </a:pPr>
            <a:r>
              <a:rPr lang="de-DE"/>
              <a:t>Fachkonferenzarbeit in der Lehrerkonferenz</a:t>
            </a:r>
            <a:endParaRPr/>
          </a:p>
          <a:p>
            <a:pPr marL="285750" indent="-285750">
              <a:buFont typeface="Arial"/>
              <a:buChar char="•"/>
              <a:defRPr/>
            </a:pPr>
            <a:r>
              <a:rPr lang="de-DE"/>
              <a:t>Fachkonferenzarbeit in Jahrgangsteams</a:t>
            </a:r>
            <a:endParaRPr/>
          </a:p>
          <a:p>
            <a:pPr marL="285750" indent="-285750">
              <a:buFont typeface="Arial"/>
              <a:buChar char="•"/>
              <a:defRPr/>
            </a:pPr>
            <a:r>
              <a:rPr lang="de-DE"/>
              <a:t>sonstiges</a:t>
            </a:r>
            <a:endParaRPr/>
          </a:p>
        </p:txBody>
      </p:sp>
      <p:sp>
        <p:nvSpPr>
          <p:cNvPr id="16" name="Textplatzhalter 3"/>
          <p:cNvSpPr>
            <a:spLocks noGrp="1"/>
          </p:cNvSpPr>
          <p:nvPr>
            <p:ph type="body" sz="quarter" idx="14"/>
          </p:nvPr>
        </p:nvSpPr>
        <p:spPr bwMode="auto"/>
        <p:txBody>
          <a:bodyPr>
            <a:normAutofit fontScale="77500" lnSpcReduction="20000"/>
          </a:bodyPr>
          <a:lstStyle/>
          <a:p>
            <a:pPr>
              <a:defRPr/>
            </a:pPr>
            <a:r>
              <a:rPr lang="de-DE" dirty="0"/>
              <a:t>Wie findet Fachkonferenzarbeit in Ihrer Schule statt? Ordnen Sie sich einem Modell zu. Tauschen Sie sich über gelungene Aspekte der Fachkonferenzarbeit an Ihrer Schule aus.</a:t>
            </a:r>
            <a:endParaRPr dirty="0"/>
          </a:p>
        </p:txBody>
      </p:sp>
      <p:sp>
        <p:nvSpPr>
          <p:cNvPr id="5" name="Datumsplatzhalter 4"/>
          <p:cNvSpPr>
            <a:spLocks noGrp="1"/>
          </p:cNvSpPr>
          <p:nvPr>
            <p:ph type="dt" sz="half" idx="10"/>
          </p:nvPr>
        </p:nvSpPr>
        <p:spPr bwMode="auto"/>
        <p:txBody>
          <a:bodyPr/>
          <a:lstStyle/>
          <a:p>
            <a:pPr>
              <a:lnSpc>
                <a:spcPct val="150000"/>
              </a:lnSpc>
              <a:defRPr/>
            </a:pPr>
            <a:endParaRPr lang="de-DE"/>
          </a:p>
        </p:txBody>
      </p:sp>
      <p:sp>
        <p:nvSpPr>
          <p:cNvPr id="6" name="Foliennummernplatzhalter 5"/>
          <p:cNvSpPr>
            <a:spLocks noGrp="1"/>
          </p:cNvSpPr>
          <p:nvPr>
            <p:ph type="sldNum" sz="quarter" idx="12"/>
          </p:nvPr>
        </p:nvSpPr>
        <p:spPr bwMode="auto"/>
        <p:txBody>
          <a:bodyPr/>
          <a:lstStyle/>
          <a:p>
            <a:pPr>
              <a:defRPr/>
            </a:pPr>
            <a:fld id="{C3752B7C-18A9-864D-BBCB-54A9F41B5594}" type="slidenum">
              <a:rPr lang="de-DE"/>
              <a:t>6</a:t>
            </a:fld>
            <a:endParaRPr lang="de-D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dirty="0"/>
              <a:t>Hintergrundinfos</a:t>
            </a:r>
          </a:p>
        </p:txBody>
      </p:sp>
      <p:sp>
        <p:nvSpPr>
          <p:cNvPr id="3" name="Datumsplatzhalter 2"/>
          <p:cNvSpPr>
            <a:spLocks noGrp="1"/>
          </p:cNvSpPr>
          <p:nvPr>
            <p:ph type="dt" sz="half" idx="10"/>
          </p:nvPr>
        </p:nvSpPr>
        <p:spPr bwMode="auto"/>
        <p:txBody>
          <a:bodyPr/>
          <a:lstStyle/>
          <a:p>
            <a:pPr>
              <a:lnSpc>
                <a:spcPct val="150000"/>
              </a:lnSpc>
              <a:defRPr/>
            </a:pPr>
            <a:endParaRPr lang="de-DE"/>
          </a:p>
        </p:txBody>
      </p:sp>
      <p:sp>
        <p:nvSpPr>
          <p:cNvPr id="4" name="Foliennummernplatzhalter 3"/>
          <p:cNvSpPr>
            <a:spLocks noGrp="1"/>
          </p:cNvSpPr>
          <p:nvPr>
            <p:ph type="sldNum" sz="quarter" idx="12"/>
          </p:nvPr>
        </p:nvSpPr>
        <p:spPr bwMode="auto"/>
        <p:txBody>
          <a:bodyPr/>
          <a:lstStyle/>
          <a:p>
            <a:pPr>
              <a:defRPr/>
            </a:pPr>
            <a:fld id="{C3752B7C-18A9-864D-BBCB-54A9F41B5594}" type="slidenum">
              <a:rPr lang="de-DE"/>
              <a:t>7</a:t>
            </a:fld>
            <a:endParaRPr lang="de-DE"/>
          </a:p>
        </p:txBody>
      </p:sp>
      <p:sp>
        <p:nvSpPr>
          <p:cNvPr id="5" name="Textplatzhalter 4"/>
          <p:cNvSpPr>
            <a:spLocks noGrp="1"/>
          </p:cNvSpPr>
          <p:nvPr>
            <p:ph type="body" sz="quarter" idx="13"/>
          </p:nvPr>
        </p:nvSpPr>
        <p:spPr bwMode="auto"/>
        <p:txBody>
          <a:bodyPr/>
          <a:lstStyle/>
          <a:p>
            <a:pPr>
              <a:defRPr/>
            </a:pPr>
            <a:r>
              <a:rPr lang="de-DE" dirty="0"/>
              <a:t>Anmerkungen zur Aktivität auf Folie 8 bzw. Folie 9</a:t>
            </a:r>
            <a:endParaRPr dirty="0"/>
          </a:p>
        </p:txBody>
      </p:sp>
      <p:sp>
        <p:nvSpPr>
          <p:cNvPr id="6" name="Inhaltsplatzhalter 5"/>
          <p:cNvSpPr>
            <a:spLocks noGrp="1"/>
          </p:cNvSpPr>
          <p:nvPr>
            <p:ph idx="1"/>
          </p:nvPr>
        </p:nvSpPr>
        <p:spPr bwMode="auto"/>
        <p:txBody>
          <a:bodyPr/>
          <a:lstStyle/>
          <a:p>
            <a:pPr>
              <a:defRPr/>
            </a:pPr>
            <a:r>
              <a:rPr lang="de-DE" sz="1200" dirty="0"/>
              <a:t>Die Teilnehmenden bekommen einen Planungsbogen, der organisatorische Fragen zur Planung des Transfers an die eigene Schule enthält. Die Fragen dienen allein der Planung des Transfers im Anschluss an die Veranstaltung und stellen keine Abfrage des Ist-Zustandes dar. Dies sollte den Teilnehmenden unbedingt deutlich gemacht werden. </a:t>
            </a:r>
            <a:endParaRPr dirty="0"/>
          </a:p>
          <a:p>
            <a:pPr>
              <a:defRPr/>
            </a:pPr>
            <a:r>
              <a:rPr lang="de-DE" sz="1200" dirty="0"/>
              <a:t>Die Beantwortung der Fragen gelingt wahrscheinlich unterschiedlich gut, da Schulen unterschiedlich weit in der Etablierung der Fachkonferenzarbeit sind. Dabei ist es wichtig, dass die Teilnehmenden, die wenig Fragen beantworten können, da es bisher kaum Fachkonferenzarbeit gibt, nicht überfordert werden. Hier können sehr kleinschrittig zunächst vielleicht ein oder zwei Fragen in den Blick genommen werden. </a:t>
            </a:r>
          </a:p>
          <a:p>
            <a:pPr>
              <a:defRPr/>
            </a:pPr>
            <a:r>
              <a:rPr lang="de-DE" sz="1200" dirty="0"/>
              <a:t>Sofern Sie die Aktivität auf Folie 5 mit ihrer Gruppe durchführen, nutzen sie für diese Aktivität Folie 8. Falls Sie auf den Austausch zu den Modellen der Fachkonferenzarbeit verzichten, nutzen Sie Folie 9.</a:t>
            </a:r>
            <a:endParaRPr sz="1200" dirty="0"/>
          </a:p>
          <a:p>
            <a:pPr>
              <a:defRPr/>
            </a:pPr>
            <a:endParaRPr lang="de-DE" sz="1200" dirty="0"/>
          </a:p>
          <a:p>
            <a:pPr>
              <a:defRPr/>
            </a:pPr>
            <a:endParaRPr lang="de-DE"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dirty="0"/>
              <a:t>Planung des Transfers</a:t>
            </a:r>
            <a:endParaRPr dirty="0"/>
          </a:p>
        </p:txBody>
      </p:sp>
      <p:sp>
        <p:nvSpPr>
          <p:cNvPr id="16" name="Textplatzhalter 3"/>
          <p:cNvSpPr>
            <a:spLocks noGrp="1"/>
          </p:cNvSpPr>
          <p:nvPr>
            <p:ph type="body" sz="quarter" idx="14"/>
          </p:nvPr>
        </p:nvSpPr>
        <p:spPr bwMode="auto"/>
        <p:txBody>
          <a:bodyPr>
            <a:normAutofit/>
          </a:bodyPr>
          <a:lstStyle/>
          <a:p>
            <a:pPr>
              <a:defRPr/>
            </a:pPr>
            <a:r>
              <a:rPr lang="de-DE" dirty="0"/>
              <a:t>Versuchen Sie die organisatorischen Fragen auf dem Planungsbogen so konkret wie möglich zu beantworten, um den Transfer ins Kollegium zu planen. </a:t>
            </a:r>
            <a:endParaRPr dirty="0"/>
          </a:p>
        </p:txBody>
      </p:sp>
      <p:sp>
        <p:nvSpPr>
          <p:cNvPr id="5" name="Datumsplatzhalter 4"/>
          <p:cNvSpPr>
            <a:spLocks noGrp="1"/>
          </p:cNvSpPr>
          <p:nvPr>
            <p:ph type="dt" sz="half" idx="10"/>
          </p:nvPr>
        </p:nvSpPr>
        <p:spPr bwMode="auto"/>
        <p:txBody>
          <a:bodyPr/>
          <a:lstStyle/>
          <a:p>
            <a:pPr>
              <a:lnSpc>
                <a:spcPct val="150000"/>
              </a:lnSpc>
              <a:defRPr/>
            </a:pPr>
            <a:endParaRPr lang="de-DE"/>
          </a:p>
        </p:txBody>
      </p:sp>
      <p:sp>
        <p:nvSpPr>
          <p:cNvPr id="6" name="Foliennummernplatzhalter 5"/>
          <p:cNvSpPr>
            <a:spLocks noGrp="1"/>
          </p:cNvSpPr>
          <p:nvPr>
            <p:ph type="sldNum" sz="quarter" idx="12"/>
          </p:nvPr>
        </p:nvSpPr>
        <p:spPr bwMode="auto"/>
        <p:txBody>
          <a:bodyPr/>
          <a:lstStyle/>
          <a:p>
            <a:pPr>
              <a:defRPr/>
            </a:pPr>
            <a:fld id="{C3752B7C-18A9-864D-BBCB-54A9F41B5594}" type="slidenum">
              <a:rPr lang="de-DE"/>
              <a:t>8</a:t>
            </a:fld>
            <a:endParaRPr lang="de-DE"/>
          </a:p>
        </p:txBody>
      </p:sp>
      <p:pic>
        <p:nvPicPr>
          <p:cNvPr id="13" name="Grafik 12">
            <a:extLst>
              <a:ext uri="{FF2B5EF4-FFF2-40B4-BE49-F238E27FC236}">
                <a16:creationId xmlns:a16="http://schemas.microsoft.com/office/drawing/2014/main" id="{C769EDA5-B463-8985-D252-D9289035D9F6}"/>
              </a:ext>
            </a:extLst>
          </p:cNvPr>
          <p:cNvPicPr>
            <a:picLocks noChangeAspect="1"/>
          </p:cNvPicPr>
          <p:nvPr/>
        </p:nvPicPr>
        <p:blipFill rotWithShape="1">
          <a:blip r:embed="rId3"/>
          <a:srcRect l="-1996" t="3463" r="1996"/>
          <a:stretch/>
        </p:blipFill>
        <p:spPr bwMode="auto">
          <a:xfrm>
            <a:off x="6119496" y="3231339"/>
            <a:ext cx="2209558" cy="3018523"/>
          </a:xfrm>
          <a:prstGeom prst="rect">
            <a:avLst/>
          </a:prstGeom>
          <a:solidFill>
            <a:schemeClr val="bg1"/>
          </a:solidFill>
          <a:effectLst>
            <a:outerShdw blurRad="63500" sx="102000" sy="102000" algn="ctr" rotWithShape="0">
              <a:prstClr val="black">
                <a:alpha val="40000"/>
              </a:prst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dirty="0"/>
              <a:t>Planung des Transfers</a:t>
            </a:r>
            <a:endParaRPr dirty="0"/>
          </a:p>
        </p:txBody>
      </p:sp>
      <p:sp>
        <p:nvSpPr>
          <p:cNvPr id="5" name="Datumsplatzhalter 4"/>
          <p:cNvSpPr>
            <a:spLocks noGrp="1"/>
          </p:cNvSpPr>
          <p:nvPr>
            <p:ph type="dt" sz="half" idx="10"/>
          </p:nvPr>
        </p:nvSpPr>
        <p:spPr bwMode="auto"/>
        <p:txBody>
          <a:bodyPr/>
          <a:lstStyle/>
          <a:p>
            <a:pPr>
              <a:lnSpc>
                <a:spcPct val="150000"/>
              </a:lnSpc>
              <a:defRPr/>
            </a:pPr>
            <a:endParaRPr lang="de-DE"/>
          </a:p>
        </p:txBody>
      </p:sp>
      <p:sp>
        <p:nvSpPr>
          <p:cNvPr id="6" name="Foliennummernplatzhalter 5"/>
          <p:cNvSpPr>
            <a:spLocks noGrp="1"/>
          </p:cNvSpPr>
          <p:nvPr>
            <p:ph type="sldNum" sz="quarter" idx="12"/>
          </p:nvPr>
        </p:nvSpPr>
        <p:spPr bwMode="auto"/>
        <p:txBody>
          <a:bodyPr/>
          <a:lstStyle/>
          <a:p>
            <a:pPr>
              <a:defRPr/>
            </a:pPr>
            <a:fld id="{C3752B7C-18A9-864D-BBCB-54A9F41B5594}" type="slidenum">
              <a:rPr lang="de-DE"/>
              <a:t>9</a:t>
            </a:fld>
            <a:endParaRPr lang="de-DE"/>
          </a:p>
        </p:txBody>
      </p:sp>
      <p:sp>
        <p:nvSpPr>
          <p:cNvPr id="16" name="Textplatzhalter 3"/>
          <p:cNvSpPr>
            <a:spLocks noGrp="1"/>
          </p:cNvSpPr>
          <p:nvPr>
            <p:ph type="body" sz="quarter" idx="14"/>
          </p:nvPr>
        </p:nvSpPr>
        <p:spPr bwMode="auto">
          <a:xfrm>
            <a:off x="1763316" y="1660386"/>
            <a:ext cx="6567884" cy="2225815"/>
          </a:xfrm>
        </p:spPr>
        <p:txBody>
          <a:bodyPr>
            <a:normAutofit/>
          </a:bodyPr>
          <a:lstStyle/>
          <a:p>
            <a:pPr>
              <a:defRPr/>
            </a:pPr>
            <a:r>
              <a:rPr lang="de-DE" dirty="0"/>
              <a:t>Ordnen Sie sich einem Modell zu. Versuchen Sie anschließend die Fragen für den Transfer in Ihr Kollegium auf dem Planungsbogen so konkret wie möglich zu beantworten. </a:t>
            </a:r>
            <a:endParaRPr dirty="0"/>
          </a:p>
        </p:txBody>
      </p:sp>
      <p:sp>
        <p:nvSpPr>
          <p:cNvPr id="8" name="Textplatzhalter 2">
            <a:extLst>
              <a:ext uri="{FF2B5EF4-FFF2-40B4-BE49-F238E27FC236}">
                <a16:creationId xmlns:a16="http://schemas.microsoft.com/office/drawing/2014/main" id="{0BAB8808-EA68-4912-7E47-2AD6E8F9CE96}"/>
              </a:ext>
            </a:extLst>
          </p:cNvPr>
          <p:cNvSpPr>
            <a:spLocks noGrp="1"/>
          </p:cNvSpPr>
          <p:nvPr>
            <p:ph type="body" sz="quarter" idx="13"/>
          </p:nvPr>
        </p:nvSpPr>
        <p:spPr bwMode="auto">
          <a:xfrm>
            <a:off x="1096423" y="4110646"/>
            <a:ext cx="7105899" cy="2017703"/>
          </a:xfrm>
        </p:spPr>
        <p:txBody>
          <a:bodyPr>
            <a:normAutofit lnSpcReduction="10000"/>
          </a:bodyPr>
          <a:lstStyle/>
          <a:p>
            <a:pPr marL="285750" indent="-285750">
              <a:buFont typeface="Arial"/>
              <a:buChar char="•"/>
              <a:defRPr/>
            </a:pPr>
            <a:r>
              <a:rPr lang="de-DE" dirty="0"/>
              <a:t>Fachkonferenzarbeit in Fachkonferenzen</a:t>
            </a:r>
            <a:endParaRPr dirty="0"/>
          </a:p>
          <a:p>
            <a:pPr marL="285750" indent="-285750">
              <a:buFont typeface="Arial"/>
              <a:buChar char="•"/>
              <a:defRPr/>
            </a:pPr>
            <a:r>
              <a:rPr lang="de-DE" dirty="0"/>
              <a:t>Fachkonferenzarbeit in der Lehrerkonferenz</a:t>
            </a:r>
            <a:endParaRPr dirty="0"/>
          </a:p>
          <a:p>
            <a:pPr marL="285750" indent="-285750">
              <a:buFont typeface="Arial"/>
              <a:buChar char="•"/>
              <a:defRPr/>
            </a:pPr>
            <a:r>
              <a:rPr lang="de-DE" dirty="0"/>
              <a:t>Fachkonferenzarbeit in Jahrgangsteams</a:t>
            </a:r>
            <a:endParaRPr dirty="0"/>
          </a:p>
          <a:p>
            <a:pPr marL="285750" indent="-285750">
              <a:buFont typeface="Arial"/>
              <a:buChar char="•"/>
              <a:defRPr/>
            </a:pPr>
            <a:r>
              <a:rPr lang="de-DE" dirty="0"/>
              <a:t>sonstiges</a:t>
            </a:r>
            <a:endParaRPr dirty="0"/>
          </a:p>
        </p:txBody>
      </p:sp>
      <p:pic>
        <p:nvPicPr>
          <p:cNvPr id="3" name="Grafik 2">
            <a:extLst>
              <a:ext uri="{FF2B5EF4-FFF2-40B4-BE49-F238E27FC236}">
                <a16:creationId xmlns:a16="http://schemas.microsoft.com/office/drawing/2014/main" id="{92E31FFA-05C4-A215-7BF7-338375EC4C57}"/>
              </a:ext>
            </a:extLst>
          </p:cNvPr>
          <p:cNvPicPr>
            <a:picLocks noChangeAspect="1"/>
          </p:cNvPicPr>
          <p:nvPr/>
        </p:nvPicPr>
        <p:blipFill rotWithShape="1">
          <a:blip r:embed="rId3"/>
          <a:srcRect l="-1996" t="3463" r="1996"/>
          <a:stretch/>
        </p:blipFill>
        <p:spPr bwMode="auto">
          <a:xfrm>
            <a:off x="6119496" y="3231339"/>
            <a:ext cx="2209558" cy="3018523"/>
          </a:xfrm>
          <a:prstGeom prst="rect">
            <a:avLst/>
          </a:prstGeom>
          <a:solidFill>
            <a:schemeClr val="bg1"/>
          </a:solid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2614714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830</Words>
  <Application>Microsoft Macintosh PowerPoint</Application>
  <DocSecurity>0</DocSecurity>
  <PresentationFormat>Bildschirmpräsentation (4:3)</PresentationFormat>
  <Paragraphs>60</Paragraphs>
  <Slides>14</Slides>
  <Notes>14</Notes>
  <HiddenSlides>2</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14</vt:i4>
      </vt:variant>
    </vt:vector>
  </HeadingPairs>
  <TitlesOfParts>
    <vt:vector size="17" baseType="lpstr">
      <vt:lpstr>Arial</vt:lpstr>
      <vt:lpstr>Calibri</vt:lpstr>
      <vt:lpstr>Office</vt:lpstr>
      <vt:lpstr>Transfer ins Kollegium</vt:lpstr>
      <vt:lpstr>PowerPoint-Präsentation</vt:lpstr>
      <vt:lpstr>PowerPoint-Präsentation</vt:lpstr>
      <vt:lpstr>Hintergrundinfos</vt:lpstr>
      <vt:lpstr>Hintergrundinfos</vt:lpstr>
      <vt:lpstr>Modellzuordnung und Austausch</vt:lpstr>
      <vt:lpstr>Hintergrundinfos</vt:lpstr>
      <vt:lpstr>Planung des Transfers</vt:lpstr>
      <vt:lpstr>Planung des Transfers</vt:lpstr>
      <vt:lpstr>Hintergrundinfos</vt:lpstr>
      <vt:lpstr>Planung des Transfers</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Entdecken, Beschreiben, Begründen</dc:title>
  <dc:subject/>
  <dc:creator>Karoline Mosen</dc:creator>
  <cp:keywords/>
  <dc:description/>
  <cp:lastModifiedBy>Julia Westerhaus</cp:lastModifiedBy>
  <cp:revision>133</cp:revision>
  <dcterms:created xsi:type="dcterms:W3CDTF">2021-10-04T08:50:15Z</dcterms:created>
  <dcterms:modified xsi:type="dcterms:W3CDTF">2023-12-11T14:10:38Z</dcterms:modified>
  <cp:category/>
  <dc:identifier/>
  <cp:contentStatus/>
  <dc:language/>
  <cp:version/>
</cp:coreProperties>
</file>